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72" r:id="rId4"/>
    <p:sldId id="259" r:id="rId5"/>
    <p:sldId id="294" r:id="rId6"/>
    <p:sldId id="273" r:id="rId7"/>
    <p:sldId id="288" r:id="rId8"/>
    <p:sldId id="275" r:id="rId9"/>
    <p:sldId id="277" r:id="rId10"/>
    <p:sldId id="276" r:id="rId11"/>
    <p:sldId id="289" r:id="rId12"/>
    <p:sldId id="278" r:id="rId13"/>
    <p:sldId id="295" r:id="rId14"/>
    <p:sldId id="296" r:id="rId15"/>
    <p:sldId id="290" r:id="rId16"/>
    <p:sldId id="281" r:id="rId17"/>
    <p:sldId id="282" r:id="rId18"/>
    <p:sldId id="283" r:id="rId19"/>
    <p:sldId id="291" r:id="rId20"/>
    <p:sldId id="292" r:id="rId21"/>
    <p:sldId id="269" r:id="rId22"/>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D5"/>
    <a:srgbClr val="E9EAEB"/>
    <a:srgbClr val="328692"/>
    <a:srgbClr val="58585A"/>
    <a:srgbClr val="245A73"/>
    <a:srgbClr val="F7941C"/>
    <a:srgbClr val="221E1F"/>
    <a:srgbClr val="969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25" y="62"/>
      </p:cViewPr>
      <p:guideLst>
        <p:guide orient="horz" pos="2381"/>
        <p:guide pos="4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A2266-4F88-4813-B7F4-F37C502FA003}" type="datetimeFigureOut">
              <a:rPr lang="nb-NO" smtClean="0"/>
              <a:t>14.04.2021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EDB9B-A2A5-459A-B51D-6B491414FEB5}" type="slidenum">
              <a:rPr lang="nb-NO" smtClean="0"/>
              <a:t>‹#›</a:t>
            </a:fld>
            <a:endParaRPr lang="nb-NO"/>
          </a:p>
        </p:txBody>
      </p:sp>
    </p:spTree>
    <p:extLst>
      <p:ext uri="{BB962C8B-B14F-4D97-AF65-F5344CB8AC3E}">
        <p14:creationId xmlns:p14="http://schemas.microsoft.com/office/powerpoint/2010/main" val="28601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21EDB9B-A2A5-459A-B51D-6B491414FEB5}" type="slidenum">
              <a:rPr lang="nb-NO" smtClean="0"/>
              <a:t>4</a:t>
            </a:fld>
            <a:endParaRPr lang="nb-NO"/>
          </a:p>
        </p:txBody>
      </p:sp>
    </p:spTree>
    <p:extLst>
      <p:ext uri="{BB962C8B-B14F-4D97-AF65-F5344CB8AC3E}">
        <p14:creationId xmlns:p14="http://schemas.microsoft.com/office/powerpoint/2010/main" val="361329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16</a:t>
            </a:fld>
            <a:endParaRPr lang="nb-NO"/>
          </a:p>
        </p:txBody>
      </p:sp>
    </p:spTree>
    <p:extLst>
      <p:ext uri="{BB962C8B-B14F-4D97-AF65-F5344CB8AC3E}">
        <p14:creationId xmlns:p14="http://schemas.microsoft.com/office/powerpoint/2010/main" val="144386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17</a:t>
            </a:fld>
            <a:endParaRPr lang="nb-NO"/>
          </a:p>
        </p:txBody>
      </p:sp>
    </p:spTree>
    <p:extLst>
      <p:ext uri="{BB962C8B-B14F-4D97-AF65-F5344CB8AC3E}">
        <p14:creationId xmlns:p14="http://schemas.microsoft.com/office/powerpoint/2010/main" val="103906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18</a:t>
            </a:fld>
            <a:endParaRPr lang="nb-NO"/>
          </a:p>
        </p:txBody>
      </p:sp>
    </p:spTree>
    <p:extLst>
      <p:ext uri="{BB962C8B-B14F-4D97-AF65-F5344CB8AC3E}">
        <p14:creationId xmlns:p14="http://schemas.microsoft.com/office/powerpoint/2010/main" val="321492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19</a:t>
            </a:fld>
            <a:endParaRPr lang="nb-NO"/>
          </a:p>
        </p:txBody>
      </p:sp>
    </p:spTree>
    <p:extLst>
      <p:ext uri="{BB962C8B-B14F-4D97-AF65-F5344CB8AC3E}">
        <p14:creationId xmlns:p14="http://schemas.microsoft.com/office/powerpoint/2010/main" val="339426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6</a:t>
            </a:fld>
            <a:endParaRPr lang="nb-NO"/>
          </a:p>
        </p:txBody>
      </p:sp>
    </p:spTree>
    <p:extLst>
      <p:ext uri="{BB962C8B-B14F-4D97-AF65-F5344CB8AC3E}">
        <p14:creationId xmlns:p14="http://schemas.microsoft.com/office/powerpoint/2010/main" val="170577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7</a:t>
            </a:fld>
            <a:endParaRPr lang="nb-NO"/>
          </a:p>
        </p:txBody>
      </p:sp>
    </p:spTree>
    <p:extLst>
      <p:ext uri="{BB962C8B-B14F-4D97-AF65-F5344CB8AC3E}">
        <p14:creationId xmlns:p14="http://schemas.microsoft.com/office/powerpoint/2010/main" val="262215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8</a:t>
            </a:fld>
            <a:endParaRPr lang="nb-NO"/>
          </a:p>
        </p:txBody>
      </p:sp>
    </p:spTree>
    <p:extLst>
      <p:ext uri="{BB962C8B-B14F-4D97-AF65-F5344CB8AC3E}">
        <p14:creationId xmlns:p14="http://schemas.microsoft.com/office/powerpoint/2010/main" val="76659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9</a:t>
            </a:fld>
            <a:endParaRPr lang="nb-NO"/>
          </a:p>
        </p:txBody>
      </p:sp>
    </p:spTree>
    <p:extLst>
      <p:ext uri="{BB962C8B-B14F-4D97-AF65-F5344CB8AC3E}">
        <p14:creationId xmlns:p14="http://schemas.microsoft.com/office/powerpoint/2010/main" val="268151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10</a:t>
            </a:fld>
            <a:endParaRPr lang="nb-NO"/>
          </a:p>
        </p:txBody>
      </p:sp>
    </p:spTree>
    <p:extLst>
      <p:ext uri="{BB962C8B-B14F-4D97-AF65-F5344CB8AC3E}">
        <p14:creationId xmlns:p14="http://schemas.microsoft.com/office/powerpoint/2010/main" val="53072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12</a:t>
            </a:fld>
            <a:endParaRPr lang="nb-NO"/>
          </a:p>
        </p:txBody>
      </p:sp>
    </p:spTree>
    <p:extLst>
      <p:ext uri="{BB962C8B-B14F-4D97-AF65-F5344CB8AC3E}">
        <p14:creationId xmlns:p14="http://schemas.microsoft.com/office/powerpoint/2010/main" val="160383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13</a:t>
            </a:fld>
            <a:endParaRPr lang="nb-NO"/>
          </a:p>
        </p:txBody>
      </p:sp>
    </p:spTree>
    <p:extLst>
      <p:ext uri="{BB962C8B-B14F-4D97-AF65-F5344CB8AC3E}">
        <p14:creationId xmlns:p14="http://schemas.microsoft.com/office/powerpoint/2010/main" val="396519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1EDB9B-A2A5-459A-B51D-6B491414FEB5}" type="slidenum">
              <a:rPr lang="nb-NO" smtClean="0"/>
              <a:t>14</a:t>
            </a:fld>
            <a:endParaRPr lang="nb-NO"/>
          </a:p>
        </p:txBody>
      </p:sp>
    </p:spTree>
    <p:extLst>
      <p:ext uri="{BB962C8B-B14F-4D97-AF65-F5344CB8AC3E}">
        <p14:creationId xmlns:p14="http://schemas.microsoft.com/office/powerpoint/2010/main" val="2821935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15" name="Plassholder for bilde 14"/>
          <p:cNvSpPr>
            <a:spLocks noGrp="1"/>
          </p:cNvSpPr>
          <p:nvPr>
            <p:ph type="pic" sz="quarter" idx="13"/>
          </p:nvPr>
        </p:nvSpPr>
        <p:spPr>
          <a:xfrm>
            <a:off x="339438" y="270035"/>
            <a:ext cx="12762816" cy="4336227"/>
          </a:xfrm>
          <a:custGeom>
            <a:avLst/>
            <a:gdLst>
              <a:gd name="connsiteX0" fmla="*/ 0 w 10153268"/>
              <a:gd name="connsiteY0" fmla="*/ 0 h 4336227"/>
              <a:gd name="connsiteX1" fmla="*/ 10153268 w 10153268"/>
              <a:gd name="connsiteY1" fmla="*/ 0 h 4336227"/>
              <a:gd name="connsiteX2" fmla="*/ 10153268 w 10153268"/>
              <a:gd name="connsiteY2" fmla="*/ 4336227 h 4336227"/>
              <a:gd name="connsiteX3" fmla="*/ 0 w 10153268"/>
              <a:gd name="connsiteY3" fmla="*/ 3528512 h 4336227"/>
            </a:gdLst>
            <a:ahLst/>
            <a:cxnLst>
              <a:cxn ang="0">
                <a:pos x="connsiteX0" y="connsiteY0"/>
              </a:cxn>
              <a:cxn ang="0">
                <a:pos x="connsiteX1" y="connsiteY1"/>
              </a:cxn>
              <a:cxn ang="0">
                <a:pos x="connsiteX2" y="connsiteY2"/>
              </a:cxn>
              <a:cxn ang="0">
                <a:pos x="connsiteX3" y="connsiteY3"/>
              </a:cxn>
            </a:cxnLst>
            <a:rect l="l" t="t" r="r" b="b"/>
            <a:pathLst>
              <a:path w="10153268" h="4336227">
                <a:moveTo>
                  <a:pt x="0" y="0"/>
                </a:moveTo>
                <a:lnTo>
                  <a:pt x="10153268" y="0"/>
                </a:lnTo>
                <a:lnTo>
                  <a:pt x="10153268" y="4336227"/>
                </a:lnTo>
                <a:lnTo>
                  <a:pt x="0" y="3528512"/>
                </a:lnTo>
                <a:close/>
              </a:path>
            </a:pathLst>
          </a:custGeom>
          <a:solidFill>
            <a:schemeClr val="bg1">
              <a:lumMod val="85000"/>
            </a:schemeClr>
          </a:solidFill>
        </p:spPr>
        <p:txBody>
          <a:bodyPr wrap="square" tIns="720000" anchor="t" anchorCtr="1">
            <a:noAutofit/>
          </a:bodyPr>
          <a:lstStyle>
            <a:lvl1pPr marL="0" indent="0">
              <a:buNone/>
              <a:defRPr sz="1446">
                <a:solidFill>
                  <a:schemeClr val="bg1">
                    <a:lumMod val="50000"/>
                  </a:schemeClr>
                </a:solidFill>
              </a:defRPr>
            </a:lvl1pPr>
          </a:lstStyle>
          <a:p>
            <a:r>
              <a:rPr lang="nb-NO"/>
              <a:t>Klikk på ikonet for å legge til et bilde</a:t>
            </a:r>
          </a:p>
        </p:txBody>
      </p:sp>
      <p:sp>
        <p:nvSpPr>
          <p:cNvPr id="22" name="Frihåndsform: figur 21"/>
          <p:cNvSpPr/>
          <p:nvPr userDrawn="1"/>
        </p:nvSpPr>
        <p:spPr>
          <a:xfrm>
            <a:off x="339444" y="3960495"/>
            <a:ext cx="12762814"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8" name="Rektangel 27"/>
          <p:cNvSpPr/>
          <p:nvPr userDrawn="1"/>
        </p:nvSpPr>
        <p:spPr>
          <a:xfrm>
            <a:off x="6041015" y="5616703"/>
            <a:ext cx="1357746"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 name="Title 1"/>
          <p:cNvSpPr>
            <a:spLocks noGrp="1"/>
          </p:cNvSpPr>
          <p:nvPr>
            <p:ph type="ctrTitle"/>
          </p:nvPr>
        </p:nvSpPr>
        <p:spPr>
          <a:xfrm>
            <a:off x="1717362" y="4906466"/>
            <a:ext cx="10005052" cy="435312"/>
          </a:xfrm>
        </p:spPr>
        <p:txBody>
          <a:bodyPr anchor="b">
            <a:spAutoFit/>
          </a:bodyPr>
          <a:lstStyle>
            <a:lvl1pPr algn="ctr">
              <a:defRPr sz="3143" baseline="0">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2681970" y="5885225"/>
            <a:ext cx="8075837" cy="176972"/>
          </a:xfrm>
        </p:spPr>
        <p:txBody>
          <a:bodyPr>
            <a:normAutofit/>
          </a:bodyPr>
          <a:lstStyle>
            <a:lvl1pPr marL="0" indent="0" algn="ctr">
              <a:spcBef>
                <a:spcPts val="0"/>
              </a:spcBef>
              <a:buNone/>
              <a:defRPr sz="1446" b="1">
                <a:solidFill>
                  <a:schemeClr val="bg1"/>
                </a:solidFill>
              </a:defRPr>
            </a:lvl1pPr>
            <a:lvl2pPr marL="633493" indent="0" algn="ctr">
              <a:buNone/>
              <a:defRPr sz="2772"/>
            </a:lvl2pPr>
            <a:lvl3pPr marL="1266984" indent="0" algn="ctr">
              <a:buNone/>
              <a:defRPr sz="2494"/>
            </a:lvl3pPr>
            <a:lvl4pPr marL="1900477" indent="0" algn="ctr">
              <a:buNone/>
              <a:defRPr sz="2217"/>
            </a:lvl4pPr>
            <a:lvl5pPr marL="2533969" indent="0" algn="ctr">
              <a:buNone/>
              <a:defRPr sz="2217"/>
            </a:lvl5pPr>
            <a:lvl6pPr marL="3167462" indent="0" algn="ctr">
              <a:buNone/>
              <a:defRPr sz="2217"/>
            </a:lvl6pPr>
            <a:lvl7pPr marL="3800953" indent="0" algn="ctr">
              <a:buNone/>
              <a:defRPr sz="2217"/>
            </a:lvl7pPr>
            <a:lvl8pPr marL="4434446" indent="0" algn="ctr">
              <a:buNone/>
              <a:defRPr sz="2217"/>
            </a:lvl8pPr>
            <a:lvl9pPr marL="5067937" indent="0" algn="ctr">
              <a:buNone/>
              <a:defRPr sz="2217"/>
            </a:lvl9pPr>
          </a:lstStyle>
          <a:p>
            <a:r>
              <a:rPr lang="nb-NO"/>
              <a:t>Klikk for å redigere undertittelstil i malen</a:t>
            </a:r>
            <a:endParaRPr lang="en-US"/>
          </a:p>
        </p:txBody>
      </p:sp>
      <p:sp>
        <p:nvSpPr>
          <p:cNvPr id="27" name="Plassholder for tekst 26"/>
          <p:cNvSpPr>
            <a:spLocks noGrp="1"/>
          </p:cNvSpPr>
          <p:nvPr>
            <p:ph type="body" sz="quarter" idx="14"/>
          </p:nvPr>
        </p:nvSpPr>
        <p:spPr>
          <a:xfrm>
            <a:off x="2681969" y="6123783"/>
            <a:ext cx="8075838" cy="169277"/>
          </a:xfrm>
        </p:spPr>
        <p:txBody>
          <a:bodyPr wrap="square">
            <a:normAutofit/>
          </a:bodyPr>
          <a:lstStyle>
            <a:lvl1pPr marL="0" indent="0" algn="ctr">
              <a:spcBef>
                <a:spcPts val="0"/>
              </a:spcBef>
              <a:buNone/>
              <a:defRPr sz="1383">
                <a:solidFill>
                  <a:schemeClr val="bg1"/>
                </a:solidFill>
              </a:defRPr>
            </a:lvl1pPr>
          </a:lstStyle>
          <a:p>
            <a:pPr lvl="0"/>
            <a:r>
              <a:rPr lang="nb-NO"/>
              <a:t>Klikk for å redigere tekststiler i malen</a:t>
            </a:r>
          </a:p>
        </p:txBody>
      </p:sp>
      <p:sp>
        <p:nvSpPr>
          <p:cNvPr id="5" name="Plassholder for tekst 4"/>
          <p:cNvSpPr>
            <a:spLocks noGrp="1" noChangeAspect="1"/>
          </p:cNvSpPr>
          <p:nvPr>
            <p:ph type="body" sz="quarter" idx="15" hasCustomPrompt="1"/>
          </p:nvPr>
        </p:nvSpPr>
        <p:spPr>
          <a:xfrm>
            <a:off x="6208533" y="7110889"/>
            <a:ext cx="1022708" cy="270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a:t> </a:t>
            </a:r>
          </a:p>
        </p:txBody>
      </p:sp>
    </p:spTree>
    <p:extLst>
      <p:ext uri="{BB962C8B-B14F-4D97-AF65-F5344CB8AC3E}">
        <p14:creationId xmlns:p14="http://schemas.microsoft.com/office/powerpoint/2010/main" val="39040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venstre og innhold høyr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769390" y="1431505"/>
            <a:ext cx="3484882" cy="5220653"/>
          </a:xfrm>
          <a:prstGeom prst="rect">
            <a:avLst/>
          </a:prstGeom>
          <a:solidFill>
            <a:schemeClr val="bg1">
              <a:lumMod val="85000"/>
            </a:schemeClr>
          </a:solidFill>
        </p:spPr>
        <p:txBody>
          <a:bodyPr wrap="square" tIns="720000" anchor="t" anchorCtr="1">
            <a:noAutofit/>
          </a:bodyPr>
          <a:lstStyle>
            <a:lvl1pPr marL="0" indent="0">
              <a:buNone/>
              <a:defRPr sz="1446">
                <a:solidFill>
                  <a:schemeClr val="bg1">
                    <a:lumMod val="50000"/>
                  </a:schemeClr>
                </a:solidFill>
              </a:defRPr>
            </a:lvl1pPr>
          </a:lstStyle>
          <a:p>
            <a:r>
              <a:rPr lang="nb-NO"/>
              <a:t>Klikk på ikonet for å legge til et bilde</a:t>
            </a:r>
          </a:p>
        </p:txBody>
      </p:sp>
      <p:sp>
        <p:nvSpPr>
          <p:cNvPr id="5" name="Date Placeholder 4"/>
          <p:cNvSpPr>
            <a:spLocks noGrp="1"/>
          </p:cNvSpPr>
          <p:nvPr>
            <p:ph type="dt" sz="half" idx="10"/>
          </p:nvPr>
        </p:nvSpPr>
        <p:spPr/>
        <p:txBody>
          <a:bodyPr/>
          <a:lstStyle/>
          <a:p>
            <a:fld id="{84166401-5F2C-4CEF-8A8B-3536EBA9E696}"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1" name="Content Placeholder 2"/>
          <p:cNvSpPr>
            <a:spLocks noGrp="1"/>
          </p:cNvSpPr>
          <p:nvPr>
            <p:ph idx="13"/>
          </p:nvPr>
        </p:nvSpPr>
        <p:spPr>
          <a:xfrm>
            <a:off x="4774742" y="1431503"/>
            <a:ext cx="7920187" cy="54813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7994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bilde under">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769390" y="4032505"/>
            <a:ext cx="11925539" cy="2880361"/>
          </a:xfrm>
          <a:prstGeom prst="rect">
            <a:avLst/>
          </a:prstGeom>
          <a:solidFill>
            <a:schemeClr val="bg1">
              <a:lumMod val="85000"/>
            </a:schemeClr>
          </a:solidFill>
        </p:spPr>
        <p:txBody>
          <a:bodyPr wrap="square" tIns="720000" anchor="t" anchorCtr="1">
            <a:noAutofit/>
          </a:bodyPr>
          <a:lstStyle>
            <a:lvl1pPr marL="0" indent="0">
              <a:buNone/>
              <a:defRPr sz="1446">
                <a:solidFill>
                  <a:schemeClr val="bg1">
                    <a:lumMod val="50000"/>
                  </a:schemeClr>
                </a:solidFill>
              </a:defRPr>
            </a:lvl1pPr>
          </a:lstStyle>
          <a:p>
            <a:r>
              <a:rPr lang="nb-NO"/>
              <a:t>Klikk på ikonet for å legge til et bilde</a:t>
            </a:r>
          </a:p>
        </p:txBody>
      </p:sp>
      <p:sp>
        <p:nvSpPr>
          <p:cNvPr id="5" name="Date Placeholder 4"/>
          <p:cNvSpPr>
            <a:spLocks noGrp="1"/>
          </p:cNvSpPr>
          <p:nvPr>
            <p:ph type="dt" sz="half" idx="10"/>
          </p:nvPr>
        </p:nvSpPr>
        <p:spPr/>
        <p:txBody>
          <a:bodyPr/>
          <a:lstStyle/>
          <a:p>
            <a:fld id="{F6B7DF9A-6CF2-4BCC-B5B5-6AB729C4FBDF}"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3" name="Plassholder for tekst 11"/>
          <p:cNvSpPr>
            <a:spLocks noGrp="1"/>
          </p:cNvSpPr>
          <p:nvPr>
            <p:ph type="body" sz="quarter" idx="16"/>
          </p:nvPr>
        </p:nvSpPr>
        <p:spPr>
          <a:xfrm>
            <a:off x="769390" y="1431504"/>
            <a:ext cx="5634648" cy="24292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11"/>
          <p:cNvSpPr>
            <a:spLocks noGrp="1"/>
          </p:cNvSpPr>
          <p:nvPr>
            <p:ph type="body" sz="quarter" idx="17"/>
          </p:nvPr>
        </p:nvSpPr>
        <p:spPr>
          <a:xfrm>
            <a:off x="7060280" y="1431504"/>
            <a:ext cx="5634648" cy="242929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381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769390" y="437138"/>
            <a:ext cx="11925539" cy="6475728"/>
          </a:xfrm>
          <a:prstGeom prst="rect">
            <a:avLst/>
          </a:prstGeom>
          <a:solidFill>
            <a:schemeClr val="bg1">
              <a:lumMod val="85000"/>
            </a:schemeClr>
          </a:solidFill>
        </p:spPr>
        <p:txBody>
          <a:bodyPr wrap="square" tIns="720000" anchor="t" anchorCtr="1">
            <a:noAutofit/>
          </a:bodyPr>
          <a:lstStyle>
            <a:lvl1pPr marL="0" indent="0">
              <a:buNone/>
              <a:defRPr sz="1446">
                <a:solidFill>
                  <a:schemeClr val="bg1">
                    <a:lumMod val="50000"/>
                  </a:schemeClr>
                </a:solidFill>
              </a:defRPr>
            </a:lvl1pPr>
          </a:lstStyle>
          <a:p>
            <a:r>
              <a:rPr lang="nb-NO"/>
              <a:t>Klikk på ikonet for å legge til et bilde</a:t>
            </a:r>
          </a:p>
        </p:txBody>
      </p:sp>
      <p:sp>
        <p:nvSpPr>
          <p:cNvPr id="5" name="Date Placeholder 4"/>
          <p:cNvSpPr>
            <a:spLocks noGrp="1"/>
          </p:cNvSpPr>
          <p:nvPr>
            <p:ph type="dt" sz="half" idx="10"/>
          </p:nvPr>
        </p:nvSpPr>
        <p:spPr/>
        <p:txBody>
          <a:bodyPr/>
          <a:lstStyle/>
          <a:p>
            <a:fld id="{F6B7DF9A-6CF2-4BCC-B5B5-6AB729C4FBDF}"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4628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lokkspalter med underoverskrif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32461C-9AF2-4E7D-B492-83FB93D280A7}"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769390" y="1908239"/>
            <a:ext cx="5634648" cy="5004626"/>
          </a:xfrm>
          <a:solidFill>
            <a:srgbClr val="E9EAEB"/>
          </a:solidFill>
        </p:spPr>
        <p:txBody>
          <a:bodyPr lIns="180000" tIns="180000" rIns="180000" bIns="18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2"/>
          <p:cNvSpPr>
            <a:spLocks noGrp="1"/>
          </p:cNvSpPr>
          <p:nvPr>
            <p:ph idx="13"/>
          </p:nvPr>
        </p:nvSpPr>
        <p:spPr>
          <a:xfrm>
            <a:off x="7060281" y="1908239"/>
            <a:ext cx="5634648" cy="5004626"/>
          </a:xfrm>
          <a:solidFill>
            <a:srgbClr val="E9EAEB"/>
          </a:solidFill>
        </p:spPr>
        <p:txBody>
          <a:bodyPr lIns="180000" tIns="180000" rIns="180000" bIns="18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Plassholder for tekst 9"/>
          <p:cNvSpPr>
            <a:spLocks noGrp="1"/>
          </p:cNvSpPr>
          <p:nvPr>
            <p:ph type="body" sz="quarter" idx="14"/>
          </p:nvPr>
        </p:nvSpPr>
        <p:spPr>
          <a:xfrm>
            <a:off x="769390" y="1368171"/>
            <a:ext cx="5634648" cy="432054"/>
          </a:xfrm>
          <a:solidFill>
            <a:srgbClr val="E9EAEB"/>
          </a:solidFill>
        </p:spPr>
        <p:txBody>
          <a:bodyPr lIns="180000" rIns="180000" anchor="ctr" anchorCtr="0">
            <a:normAutofit/>
          </a:bodyPr>
          <a:lstStyle>
            <a:lvl1pPr marL="0" indent="0">
              <a:buNone/>
              <a:defRPr sz="2011" b="1">
                <a:solidFill>
                  <a:schemeClr val="bg2"/>
                </a:solidFill>
              </a:defRPr>
            </a:lvl1pPr>
          </a:lstStyle>
          <a:p>
            <a:pPr lvl="0"/>
            <a:r>
              <a:rPr lang="nb-NO"/>
              <a:t>Klikk for å redigere tekststiler i malen</a:t>
            </a:r>
          </a:p>
        </p:txBody>
      </p:sp>
      <p:sp>
        <p:nvSpPr>
          <p:cNvPr id="13" name="Plassholder for tekst 9"/>
          <p:cNvSpPr>
            <a:spLocks noGrp="1"/>
          </p:cNvSpPr>
          <p:nvPr>
            <p:ph type="body" sz="quarter" idx="15"/>
          </p:nvPr>
        </p:nvSpPr>
        <p:spPr>
          <a:xfrm>
            <a:off x="7060281" y="1368171"/>
            <a:ext cx="5634648" cy="432054"/>
          </a:xfrm>
          <a:solidFill>
            <a:srgbClr val="E9EAEB"/>
          </a:solidFill>
        </p:spPr>
        <p:txBody>
          <a:bodyPr lIns="180000" rIns="180000" anchor="ctr" anchorCtr="0">
            <a:normAutofit/>
          </a:bodyPr>
          <a:lstStyle>
            <a:lvl1pPr marL="0" indent="0">
              <a:buNone/>
              <a:defRPr sz="2011" b="1">
                <a:solidFill>
                  <a:schemeClr val="bg2"/>
                </a:solidFill>
              </a:defRPr>
            </a:lvl1pPr>
          </a:lstStyle>
          <a:p>
            <a:pPr lvl="0"/>
            <a:r>
              <a:rPr lang="nb-NO"/>
              <a:t>Klikk for å redigere tekststiler i malen</a:t>
            </a:r>
          </a:p>
        </p:txBody>
      </p:sp>
    </p:spTree>
    <p:extLst>
      <p:ext uri="{BB962C8B-B14F-4D97-AF65-F5344CB8AC3E}">
        <p14:creationId xmlns:p14="http://schemas.microsoft.com/office/powerpoint/2010/main" val="143062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merert liste">
    <p:spTree>
      <p:nvGrpSpPr>
        <p:cNvPr id="1" name=""/>
        <p:cNvGrpSpPr/>
        <p:nvPr/>
      </p:nvGrpSpPr>
      <p:grpSpPr>
        <a:xfrm>
          <a:off x="0" y="0"/>
          <a:ext cx="0" cy="0"/>
          <a:chOff x="0" y="0"/>
          <a:chExt cx="0" cy="0"/>
        </a:xfrm>
      </p:grpSpPr>
      <p:sp>
        <p:nvSpPr>
          <p:cNvPr id="10" name="Frihåndsform: figur 9"/>
          <p:cNvSpPr/>
          <p:nvPr userDrawn="1"/>
        </p:nvSpPr>
        <p:spPr>
          <a:xfrm>
            <a:off x="339434" y="270035"/>
            <a:ext cx="12762819" cy="6642831"/>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 name="Title 1"/>
          <p:cNvSpPr>
            <a:spLocks noGrp="1"/>
          </p:cNvSpPr>
          <p:nvPr>
            <p:ph type="title"/>
          </p:nvPr>
        </p:nvSpPr>
        <p:spPr>
          <a:xfrm>
            <a:off x="1493523" y="1512528"/>
            <a:ext cx="11201407" cy="526298"/>
          </a:xfrm>
        </p:spPr>
        <p:txBody>
          <a:bodyPr anchor="b" anchorCtr="0">
            <a:normAutofit/>
          </a:bodyPr>
          <a:lstStyle>
            <a:lvl1pPr>
              <a:defRPr sz="4777">
                <a:solidFill>
                  <a:schemeClr val="bg1"/>
                </a:solidFill>
              </a:defRPr>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E883E626-FF61-43CE-8CDA-93EFEDBFFC05}" type="datetime1">
              <a:rPr lang="nb-NO" smtClean="0"/>
              <a:t>14.04.2021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12" name="Plassholder for tekst 13"/>
          <p:cNvSpPr>
            <a:spLocks noGrp="1"/>
          </p:cNvSpPr>
          <p:nvPr>
            <p:ph type="body" sz="quarter" idx="13"/>
          </p:nvPr>
        </p:nvSpPr>
        <p:spPr>
          <a:xfrm>
            <a:off x="1493521" y="2362202"/>
            <a:ext cx="11201407" cy="4229099"/>
          </a:xfrm>
        </p:spPr>
        <p:txBody>
          <a:bodyPr>
            <a:normAutofit/>
          </a:bodyPr>
          <a:lstStyle>
            <a:lvl1pPr marL="362016" indent="-362016">
              <a:buClrTx/>
              <a:buFont typeface="+mj-lt"/>
              <a:buAutoNum type="arabicPeriod"/>
              <a:defRPr sz="2514">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75088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rader med blokktekst venstre, KAPITTEL">
    <p:spTree>
      <p:nvGrpSpPr>
        <p:cNvPr id="1" name=""/>
        <p:cNvGrpSpPr/>
        <p:nvPr/>
      </p:nvGrpSpPr>
      <p:grpSpPr>
        <a:xfrm>
          <a:off x="0" y="0"/>
          <a:ext cx="0" cy="0"/>
          <a:chOff x="0" y="0"/>
          <a:chExt cx="0" cy="0"/>
        </a:xfrm>
      </p:grpSpPr>
      <p:sp>
        <p:nvSpPr>
          <p:cNvPr id="6" name="Frihåndsform: figur 5"/>
          <p:cNvSpPr/>
          <p:nvPr userDrawn="1"/>
        </p:nvSpPr>
        <p:spPr>
          <a:xfrm>
            <a:off x="769390" y="1494188"/>
            <a:ext cx="4027981"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7" name="Frihåndsform: figur 6"/>
          <p:cNvSpPr/>
          <p:nvPr userDrawn="1"/>
        </p:nvSpPr>
        <p:spPr>
          <a:xfrm>
            <a:off x="769390" y="4338544"/>
            <a:ext cx="4027981"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 name="Title 1"/>
          <p:cNvSpPr>
            <a:spLocks noGrp="1"/>
          </p:cNvSpPr>
          <p:nvPr>
            <p:ph type="title"/>
          </p:nvPr>
        </p:nvSpPr>
        <p:spPr>
          <a:xfrm>
            <a:off x="5295213" y="437137"/>
            <a:ext cx="7399717" cy="526298"/>
          </a:xfrm>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05C559CA-261A-4DA8-A17E-64F4D9795321}" type="datetime1">
              <a:rPr lang="nb-NO" smtClean="0"/>
              <a:t>14.04.2021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5295213" y="1470631"/>
            <a:ext cx="7399717" cy="2399853"/>
          </a:xfrm>
        </p:spPr>
        <p:txBody>
          <a:bodyPr/>
          <a:lstStyle>
            <a:lvl1pPr marL="0" indent="0">
              <a:spcBef>
                <a:spcPts val="754"/>
              </a:spcBef>
              <a:buFont typeface="Arial" panose="020B0604020202020204" pitchFamily="34" charset="0"/>
              <a:buNone/>
              <a:defRPr/>
            </a:lvl1pPr>
            <a:lvl2pPr>
              <a:spcBef>
                <a:spcPts val="503"/>
              </a:spcBef>
              <a:defRPr/>
            </a:lvl2pPr>
            <a:lvl3pPr>
              <a:spcBef>
                <a:spcPts val="503"/>
              </a:spcBef>
              <a:defRPr/>
            </a:lvl3pPr>
            <a:lvl4pPr>
              <a:spcBef>
                <a:spcPts val="503"/>
              </a:spcBef>
              <a:defRPr/>
            </a:lvl4pPr>
            <a:lvl5pPr>
              <a:spcBef>
                <a:spcPts val="503"/>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8"/>
          <p:cNvSpPr>
            <a:spLocks noGrp="1"/>
          </p:cNvSpPr>
          <p:nvPr>
            <p:ph type="body" sz="quarter" idx="14"/>
          </p:nvPr>
        </p:nvSpPr>
        <p:spPr>
          <a:xfrm>
            <a:off x="5295213" y="4338544"/>
            <a:ext cx="7399717" cy="2376297"/>
          </a:xfrm>
        </p:spPr>
        <p:txBody>
          <a:bodyPr/>
          <a:lstStyle>
            <a:lvl1pPr marL="0" indent="0">
              <a:spcBef>
                <a:spcPts val="754"/>
              </a:spcBef>
              <a:buFont typeface="Arial" panose="020B0604020202020204" pitchFamily="34" charset="0"/>
              <a:buNone/>
              <a:defRPr/>
            </a:lvl1pPr>
            <a:lvl2pPr>
              <a:spcBef>
                <a:spcPts val="503"/>
              </a:spcBef>
              <a:defRPr/>
            </a:lvl2pPr>
            <a:lvl3pPr>
              <a:spcBef>
                <a:spcPts val="503"/>
              </a:spcBef>
              <a:defRPr/>
            </a:lvl3pPr>
            <a:lvl4pPr>
              <a:spcBef>
                <a:spcPts val="503"/>
              </a:spcBef>
              <a:defRPr/>
            </a:lvl4pPr>
            <a:lvl5pPr>
              <a:spcBef>
                <a:spcPts val="503"/>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Rektangel 10"/>
          <p:cNvSpPr/>
          <p:nvPr userDrawn="1"/>
        </p:nvSpPr>
        <p:spPr>
          <a:xfrm>
            <a:off x="769390" y="399141"/>
            <a:ext cx="4027981"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13" name="Plassholder for tekst 12"/>
          <p:cNvSpPr>
            <a:spLocks noGrp="1"/>
          </p:cNvSpPr>
          <p:nvPr>
            <p:ph type="body" sz="quarter" idx="15" hasCustomPrompt="1"/>
          </p:nvPr>
        </p:nvSpPr>
        <p:spPr>
          <a:xfrm>
            <a:off x="769393" y="342901"/>
            <a:ext cx="995681" cy="596309"/>
          </a:xfrm>
        </p:spPr>
        <p:txBody>
          <a:bodyPr>
            <a:noAutofit/>
          </a:bodyPr>
          <a:lstStyle>
            <a:lvl1pPr marL="0" indent="0" algn="ctr">
              <a:spcBef>
                <a:spcPts val="0"/>
              </a:spcBef>
              <a:buNone/>
              <a:defRPr sz="5154" b="1">
                <a:solidFill>
                  <a:schemeClr val="bg2"/>
                </a:solidFill>
              </a:defRPr>
            </a:lvl1pPr>
          </a:lstStyle>
          <a:p>
            <a:pPr lvl="0"/>
            <a:r>
              <a:rPr lang="nb-NO"/>
              <a:t>XX</a:t>
            </a:r>
          </a:p>
        </p:txBody>
      </p:sp>
      <p:sp>
        <p:nvSpPr>
          <p:cNvPr id="14" name="Plassholder for tekst 12"/>
          <p:cNvSpPr>
            <a:spLocks noGrp="1"/>
          </p:cNvSpPr>
          <p:nvPr>
            <p:ph type="body" sz="quarter" idx="16" hasCustomPrompt="1"/>
          </p:nvPr>
        </p:nvSpPr>
        <p:spPr>
          <a:xfrm>
            <a:off x="1765075" y="469120"/>
            <a:ext cx="2952317" cy="400110"/>
          </a:xfrm>
        </p:spPr>
        <p:txBody>
          <a:bodyPr>
            <a:normAutofit/>
          </a:bodyPr>
          <a:lstStyle>
            <a:lvl1pPr marL="0" indent="0" algn="l">
              <a:spcBef>
                <a:spcPts val="0"/>
              </a:spcBef>
              <a:buNone/>
              <a:defRPr sz="1634" b="0">
                <a:solidFill>
                  <a:schemeClr val="bg2"/>
                </a:solidFill>
              </a:defRPr>
            </a:lvl1pPr>
          </a:lstStyle>
          <a:p>
            <a:pPr lvl="0"/>
            <a:r>
              <a:rPr lang="nb-NO"/>
              <a:t>Kapittel / tittel</a:t>
            </a:r>
          </a:p>
        </p:txBody>
      </p:sp>
      <p:sp>
        <p:nvSpPr>
          <p:cNvPr id="12" name="Plassholder for tekst 11"/>
          <p:cNvSpPr>
            <a:spLocks noGrp="1"/>
          </p:cNvSpPr>
          <p:nvPr>
            <p:ph type="body" sz="quarter" idx="17"/>
          </p:nvPr>
        </p:nvSpPr>
        <p:spPr>
          <a:xfrm>
            <a:off x="1119484" y="1876098"/>
            <a:ext cx="3597909" cy="1916828"/>
          </a:xfrm>
        </p:spPr>
        <p:txBody>
          <a:bodyPr>
            <a:normAutofit/>
          </a:bodyPr>
          <a:lstStyle>
            <a:lvl1pPr marL="0" indent="0">
              <a:lnSpc>
                <a:spcPct val="140000"/>
              </a:lnSpc>
              <a:spcBef>
                <a:spcPts val="0"/>
              </a:spcBef>
              <a:buNone/>
              <a:defRPr sz="1760">
                <a:solidFill>
                  <a:schemeClr val="bg1"/>
                </a:solidFill>
              </a:defRPr>
            </a:lvl1pPr>
          </a:lstStyle>
          <a:p>
            <a:pPr lvl="0"/>
            <a:r>
              <a:rPr lang="nb-NO"/>
              <a:t>Klikk for å redigere tekststiler i malen</a:t>
            </a:r>
          </a:p>
        </p:txBody>
      </p:sp>
      <p:sp>
        <p:nvSpPr>
          <p:cNvPr id="15" name="Plassholder for tekst 11"/>
          <p:cNvSpPr>
            <a:spLocks noGrp="1"/>
          </p:cNvSpPr>
          <p:nvPr>
            <p:ph type="body" sz="quarter" idx="18"/>
          </p:nvPr>
        </p:nvSpPr>
        <p:spPr>
          <a:xfrm>
            <a:off x="1119482" y="4720456"/>
            <a:ext cx="3597909" cy="1916828"/>
          </a:xfrm>
        </p:spPr>
        <p:txBody>
          <a:bodyPr>
            <a:normAutofit/>
          </a:bodyPr>
          <a:lstStyle>
            <a:lvl1pPr marL="0" indent="0">
              <a:lnSpc>
                <a:spcPct val="140000"/>
              </a:lnSpc>
              <a:spcBef>
                <a:spcPts val="0"/>
              </a:spcBef>
              <a:buNone/>
              <a:defRPr sz="176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65609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rader med blokktekst venstre, NORMAL">
    <p:spTree>
      <p:nvGrpSpPr>
        <p:cNvPr id="1" name=""/>
        <p:cNvGrpSpPr/>
        <p:nvPr/>
      </p:nvGrpSpPr>
      <p:grpSpPr>
        <a:xfrm>
          <a:off x="0" y="0"/>
          <a:ext cx="0" cy="0"/>
          <a:chOff x="0" y="0"/>
          <a:chExt cx="0" cy="0"/>
        </a:xfrm>
      </p:grpSpPr>
      <p:sp>
        <p:nvSpPr>
          <p:cNvPr id="6" name="Frihåndsform: figur 5"/>
          <p:cNvSpPr/>
          <p:nvPr userDrawn="1"/>
        </p:nvSpPr>
        <p:spPr>
          <a:xfrm>
            <a:off x="769390" y="1494188"/>
            <a:ext cx="4027981"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7" name="Frihåndsform: figur 6"/>
          <p:cNvSpPr/>
          <p:nvPr userDrawn="1"/>
        </p:nvSpPr>
        <p:spPr>
          <a:xfrm>
            <a:off x="769390" y="4338544"/>
            <a:ext cx="4027981"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3" name="Date Placeholder 2"/>
          <p:cNvSpPr>
            <a:spLocks noGrp="1"/>
          </p:cNvSpPr>
          <p:nvPr>
            <p:ph type="dt" sz="half" idx="10"/>
          </p:nvPr>
        </p:nvSpPr>
        <p:spPr/>
        <p:txBody>
          <a:bodyPr/>
          <a:lstStyle/>
          <a:p>
            <a:fld id="{05C559CA-261A-4DA8-A17E-64F4D9795321}" type="datetime1">
              <a:rPr lang="nb-NO" smtClean="0"/>
              <a:t>14.04.2021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5295213" y="1470631"/>
            <a:ext cx="7399717" cy="2399853"/>
          </a:xfrm>
        </p:spPr>
        <p:txBody>
          <a:bodyPr/>
          <a:lstStyle>
            <a:lvl1pPr marL="0" indent="0">
              <a:spcBef>
                <a:spcPts val="754"/>
              </a:spcBef>
              <a:buFont typeface="Arial" panose="020B0604020202020204" pitchFamily="34" charset="0"/>
              <a:buNone/>
              <a:defRPr/>
            </a:lvl1pPr>
            <a:lvl2pPr>
              <a:spcBef>
                <a:spcPts val="503"/>
              </a:spcBef>
              <a:defRPr/>
            </a:lvl2pPr>
            <a:lvl3pPr>
              <a:spcBef>
                <a:spcPts val="503"/>
              </a:spcBef>
              <a:defRPr/>
            </a:lvl3pPr>
            <a:lvl4pPr>
              <a:spcBef>
                <a:spcPts val="503"/>
              </a:spcBef>
              <a:defRPr/>
            </a:lvl4pPr>
            <a:lvl5pPr>
              <a:spcBef>
                <a:spcPts val="503"/>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ekst 8"/>
          <p:cNvSpPr>
            <a:spLocks noGrp="1"/>
          </p:cNvSpPr>
          <p:nvPr>
            <p:ph type="body" sz="quarter" idx="14"/>
          </p:nvPr>
        </p:nvSpPr>
        <p:spPr>
          <a:xfrm>
            <a:off x="5295213" y="4338544"/>
            <a:ext cx="7399717" cy="2376297"/>
          </a:xfrm>
        </p:spPr>
        <p:txBody>
          <a:bodyPr/>
          <a:lstStyle>
            <a:lvl1pPr marL="0" indent="0">
              <a:spcBef>
                <a:spcPts val="754"/>
              </a:spcBef>
              <a:buFont typeface="Arial" panose="020B0604020202020204" pitchFamily="34" charset="0"/>
              <a:buNone/>
              <a:defRPr/>
            </a:lvl1pPr>
            <a:lvl2pPr>
              <a:spcBef>
                <a:spcPts val="503"/>
              </a:spcBef>
              <a:defRPr/>
            </a:lvl2pPr>
            <a:lvl3pPr>
              <a:spcBef>
                <a:spcPts val="503"/>
              </a:spcBef>
              <a:defRPr/>
            </a:lvl3pPr>
            <a:lvl4pPr>
              <a:spcBef>
                <a:spcPts val="503"/>
              </a:spcBef>
              <a:defRPr/>
            </a:lvl4pPr>
            <a:lvl5pPr>
              <a:spcBef>
                <a:spcPts val="503"/>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tekst 11"/>
          <p:cNvSpPr>
            <a:spLocks noGrp="1"/>
          </p:cNvSpPr>
          <p:nvPr>
            <p:ph type="body" sz="quarter" idx="17"/>
          </p:nvPr>
        </p:nvSpPr>
        <p:spPr>
          <a:xfrm>
            <a:off x="1119484" y="1876098"/>
            <a:ext cx="3597909" cy="1916828"/>
          </a:xfrm>
        </p:spPr>
        <p:txBody>
          <a:bodyPr>
            <a:normAutofit/>
          </a:bodyPr>
          <a:lstStyle>
            <a:lvl1pPr marL="0" indent="0">
              <a:lnSpc>
                <a:spcPct val="140000"/>
              </a:lnSpc>
              <a:spcBef>
                <a:spcPts val="0"/>
              </a:spcBef>
              <a:buNone/>
              <a:defRPr sz="1760">
                <a:solidFill>
                  <a:schemeClr val="bg1"/>
                </a:solidFill>
              </a:defRPr>
            </a:lvl1pPr>
          </a:lstStyle>
          <a:p>
            <a:pPr lvl="0"/>
            <a:r>
              <a:rPr lang="nb-NO"/>
              <a:t>Klikk for å redigere tekststiler i malen</a:t>
            </a:r>
          </a:p>
        </p:txBody>
      </p:sp>
      <p:sp>
        <p:nvSpPr>
          <p:cNvPr id="15" name="Plassholder for tekst 11"/>
          <p:cNvSpPr>
            <a:spLocks noGrp="1"/>
          </p:cNvSpPr>
          <p:nvPr>
            <p:ph type="body" sz="quarter" idx="18"/>
          </p:nvPr>
        </p:nvSpPr>
        <p:spPr>
          <a:xfrm>
            <a:off x="1119482" y="4720456"/>
            <a:ext cx="3597909" cy="1916828"/>
          </a:xfrm>
        </p:spPr>
        <p:txBody>
          <a:bodyPr>
            <a:normAutofit/>
          </a:bodyPr>
          <a:lstStyle>
            <a:lvl1pPr marL="0" indent="0">
              <a:lnSpc>
                <a:spcPct val="140000"/>
              </a:lnSpc>
              <a:spcBef>
                <a:spcPts val="0"/>
              </a:spcBef>
              <a:buNone/>
              <a:defRPr sz="1760">
                <a:solidFill>
                  <a:schemeClr val="bg1"/>
                </a:solidFill>
              </a:defRPr>
            </a:lvl1pPr>
          </a:lstStyle>
          <a:p>
            <a:pPr lvl="0"/>
            <a:r>
              <a:rPr lang="nb-NO"/>
              <a:t>Klikk for å redigere tekststiler i malen</a:t>
            </a:r>
          </a:p>
        </p:txBody>
      </p:sp>
      <p:sp>
        <p:nvSpPr>
          <p:cNvPr id="16" name="Tittel 15"/>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083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blokkspal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CBD178-FB57-4747-A141-2ECDFF652167}"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3" name="Plassholder for tekst 2"/>
          <p:cNvSpPr>
            <a:spLocks noGrp="1"/>
          </p:cNvSpPr>
          <p:nvPr>
            <p:ph type="body" sz="quarter" idx="16"/>
          </p:nvPr>
        </p:nvSpPr>
        <p:spPr>
          <a:xfrm>
            <a:off x="769392" y="1368171"/>
            <a:ext cx="3892207" cy="5544694"/>
          </a:xfrm>
          <a:solidFill>
            <a:srgbClr val="E9EAEB"/>
          </a:solidFill>
        </p:spPr>
        <p:txBody>
          <a:bodyPr lIns="180000" tIns="180000" rIns="180000" bIns="180000"/>
          <a:lstStyle>
            <a:lvl1pPr marL="0" indent="0">
              <a:buNone/>
              <a:defRPr/>
            </a:lvl1pPr>
          </a:lstStyle>
          <a:p>
            <a:pPr lvl="0"/>
            <a:r>
              <a:rPr lang="nb-NO"/>
              <a:t>Klikk for å redigere tekststiler i malen</a:t>
            </a:r>
          </a:p>
        </p:txBody>
      </p:sp>
      <p:sp>
        <p:nvSpPr>
          <p:cNvPr id="14" name="Plassholder for tekst 2"/>
          <p:cNvSpPr>
            <a:spLocks noGrp="1"/>
          </p:cNvSpPr>
          <p:nvPr>
            <p:ph type="body" sz="quarter" idx="17"/>
          </p:nvPr>
        </p:nvSpPr>
        <p:spPr>
          <a:xfrm>
            <a:off x="4786058" y="1368171"/>
            <a:ext cx="3892207" cy="5544694"/>
          </a:xfrm>
          <a:solidFill>
            <a:srgbClr val="E9EAEB"/>
          </a:solidFill>
        </p:spPr>
        <p:txBody>
          <a:bodyPr lIns="180000" tIns="180000" rIns="180000" bIns="180000"/>
          <a:lstStyle>
            <a:lvl1pPr marL="0" indent="0">
              <a:buNone/>
              <a:defRPr/>
            </a:lvl1pPr>
          </a:lstStyle>
          <a:p>
            <a:pPr lvl="0"/>
            <a:r>
              <a:rPr lang="nb-NO"/>
              <a:t>Klikk for å redigere tekststiler i malen</a:t>
            </a:r>
          </a:p>
        </p:txBody>
      </p:sp>
      <p:sp>
        <p:nvSpPr>
          <p:cNvPr id="15" name="Plassholder for tekst 2"/>
          <p:cNvSpPr>
            <a:spLocks noGrp="1"/>
          </p:cNvSpPr>
          <p:nvPr>
            <p:ph type="body" sz="quarter" idx="18"/>
          </p:nvPr>
        </p:nvSpPr>
        <p:spPr>
          <a:xfrm>
            <a:off x="8802723" y="1368171"/>
            <a:ext cx="3892207" cy="5544694"/>
          </a:xfrm>
          <a:solidFill>
            <a:srgbClr val="E9EAEB"/>
          </a:solidFill>
        </p:spPr>
        <p:txBody>
          <a:bodyPr lIns="180000" tIns="180000" rIns="180000" bIns="180000"/>
          <a:lstStyle>
            <a:lvl1pPr marL="0" indent="0">
              <a:buNone/>
              <a:defRPr/>
            </a:lvl1pPr>
          </a:lstStyle>
          <a:p>
            <a:pPr lvl="0"/>
            <a:r>
              <a:rPr lang="nb-NO"/>
              <a:t>Klikk for å redigere tekststiler i malen</a:t>
            </a:r>
          </a:p>
        </p:txBody>
      </p:sp>
    </p:spTree>
    <p:extLst>
      <p:ext uri="{BB962C8B-B14F-4D97-AF65-F5344CB8AC3E}">
        <p14:creationId xmlns:p14="http://schemas.microsoft.com/office/powerpoint/2010/main" val="159108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rader med blokktekst og nummerering til venst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2774FB-F675-42DC-A6D3-52C169805736}"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6" name="Plassholder for tekst 10"/>
          <p:cNvSpPr>
            <a:spLocks noGrp="1"/>
          </p:cNvSpPr>
          <p:nvPr>
            <p:ph type="body" sz="quarter" idx="13"/>
          </p:nvPr>
        </p:nvSpPr>
        <p:spPr>
          <a:xfrm>
            <a:off x="1697184" y="1368171"/>
            <a:ext cx="2647605" cy="1764000"/>
          </a:xfrm>
          <a:solidFill>
            <a:schemeClr val="accent3"/>
          </a:solidFill>
        </p:spPr>
        <p:txBody>
          <a:bodyPr lIns="144000" tIns="144000" rIns="72000" bIns="72000"/>
          <a:lstStyle>
            <a:lvl1pPr marL="0" indent="0">
              <a:buNone/>
              <a:defRPr sz="1760">
                <a:solidFill>
                  <a:schemeClr val="bg1"/>
                </a:solidFill>
              </a:defRPr>
            </a:lvl1pPr>
          </a:lstStyle>
          <a:p>
            <a:pPr lvl="0"/>
            <a:r>
              <a:rPr lang="nb-NO"/>
              <a:t>Klikk for å redigere tekststiler i malen</a:t>
            </a:r>
          </a:p>
        </p:txBody>
      </p:sp>
      <p:sp>
        <p:nvSpPr>
          <p:cNvPr id="17" name="Plassholder for tekst 16"/>
          <p:cNvSpPr>
            <a:spLocks noGrp="1"/>
          </p:cNvSpPr>
          <p:nvPr>
            <p:ph type="body" sz="quarter" idx="14"/>
          </p:nvPr>
        </p:nvSpPr>
        <p:spPr>
          <a:xfrm>
            <a:off x="4412783" y="1368171"/>
            <a:ext cx="8282146"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8" name="Rektangel 17"/>
          <p:cNvSpPr/>
          <p:nvPr userDrawn="1"/>
        </p:nvSpPr>
        <p:spPr>
          <a:xfrm>
            <a:off x="769390" y="3258518"/>
            <a:ext cx="859799"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7919">
                <a:solidFill>
                  <a:schemeClr val="bg1"/>
                </a:solidFill>
              </a:rPr>
              <a:t>2</a:t>
            </a:r>
          </a:p>
        </p:txBody>
      </p:sp>
      <p:sp>
        <p:nvSpPr>
          <p:cNvPr id="19" name="Plassholder for tekst 10"/>
          <p:cNvSpPr>
            <a:spLocks noGrp="1"/>
          </p:cNvSpPr>
          <p:nvPr>
            <p:ph type="body" sz="quarter" idx="15"/>
          </p:nvPr>
        </p:nvSpPr>
        <p:spPr>
          <a:xfrm>
            <a:off x="1697184" y="3258518"/>
            <a:ext cx="2647605" cy="1764000"/>
          </a:xfrm>
          <a:solidFill>
            <a:schemeClr val="accent3"/>
          </a:solidFill>
        </p:spPr>
        <p:txBody>
          <a:bodyPr lIns="144000" tIns="144000" rIns="72000" bIns="72000"/>
          <a:lstStyle>
            <a:lvl1pPr marL="0" indent="0">
              <a:buNone/>
              <a:defRPr sz="1760">
                <a:solidFill>
                  <a:schemeClr val="bg1"/>
                </a:solidFill>
              </a:defRPr>
            </a:lvl1pPr>
          </a:lstStyle>
          <a:p>
            <a:pPr lvl="0"/>
            <a:r>
              <a:rPr lang="nb-NO"/>
              <a:t>Klikk for å redigere tekststiler i malen</a:t>
            </a:r>
          </a:p>
        </p:txBody>
      </p:sp>
      <p:sp>
        <p:nvSpPr>
          <p:cNvPr id="20" name="Plassholder for tekst 16"/>
          <p:cNvSpPr>
            <a:spLocks noGrp="1"/>
          </p:cNvSpPr>
          <p:nvPr>
            <p:ph type="body" sz="quarter" idx="16"/>
          </p:nvPr>
        </p:nvSpPr>
        <p:spPr>
          <a:xfrm>
            <a:off x="4412783" y="3258518"/>
            <a:ext cx="8282146"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5" name="Rektangel 24"/>
          <p:cNvSpPr/>
          <p:nvPr userDrawn="1"/>
        </p:nvSpPr>
        <p:spPr>
          <a:xfrm>
            <a:off x="769390" y="5148865"/>
            <a:ext cx="859799"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7919">
                <a:solidFill>
                  <a:schemeClr val="bg1"/>
                </a:solidFill>
              </a:rPr>
              <a:t>3</a:t>
            </a:r>
          </a:p>
        </p:txBody>
      </p:sp>
      <p:sp>
        <p:nvSpPr>
          <p:cNvPr id="26" name="Plassholder for tekst 10"/>
          <p:cNvSpPr>
            <a:spLocks noGrp="1"/>
          </p:cNvSpPr>
          <p:nvPr>
            <p:ph type="body" sz="quarter" idx="19"/>
          </p:nvPr>
        </p:nvSpPr>
        <p:spPr>
          <a:xfrm>
            <a:off x="1697184" y="5148865"/>
            <a:ext cx="2647605" cy="1764000"/>
          </a:xfrm>
          <a:solidFill>
            <a:schemeClr val="accent3"/>
          </a:solidFill>
        </p:spPr>
        <p:txBody>
          <a:bodyPr lIns="144000" tIns="144000" rIns="72000" bIns="72000"/>
          <a:lstStyle>
            <a:lvl1pPr marL="0" indent="0">
              <a:buNone/>
              <a:defRPr sz="1760">
                <a:solidFill>
                  <a:schemeClr val="bg1"/>
                </a:solidFill>
              </a:defRPr>
            </a:lvl1pPr>
          </a:lstStyle>
          <a:p>
            <a:pPr lvl="0"/>
            <a:r>
              <a:rPr lang="nb-NO"/>
              <a:t>Klikk for å redigere tekststiler i malen</a:t>
            </a:r>
          </a:p>
        </p:txBody>
      </p:sp>
      <p:sp>
        <p:nvSpPr>
          <p:cNvPr id="27" name="Plassholder for tekst 16"/>
          <p:cNvSpPr>
            <a:spLocks noGrp="1"/>
          </p:cNvSpPr>
          <p:nvPr>
            <p:ph type="body" sz="quarter" idx="20"/>
          </p:nvPr>
        </p:nvSpPr>
        <p:spPr>
          <a:xfrm>
            <a:off x="4412783" y="5148865"/>
            <a:ext cx="8282146"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8" name="Rektangel 27"/>
          <p:cNvSpPr/>
          <p:nvPr userDrawn="1"/>
        </p:nvSpPr>
        <p:spPr>
          <a:xfrm>
            <a:off x="769390" y="1368171"/>
            <a:ext cx="859799"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7919">
                <a:solidFill>
                  <a:schemeClr val="bg1"/>
                </a:solidFill>
              </a:rPr>
              <a:t>1</a:t>
            </a:r>
          </a:p>
        </p:txBody>
      </p:sp>
    </p:spTree>
    <p:extLst>
      <p:ext uri="{BB962C8B-B14F-4D97-AF65-F5344CB8AC3E}">
        <p14:creationId xmlns:p14="http://schemas.microsoft.com/office/powerpoint/2010/main" val="1170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sside med kapittelnumm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391" y="1431503"/>
            <a:ext cx="11925539" cy="54813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7BD2546A-600E-4B80-ACD4-C87DD5E090F9}" type="datetime1">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
        <p:nvSpPr>
          <p:cNvPr id="7" name="Rektangel 6"/>
          <p:cNvSpPr/>
          <p:nvPr userDrawn="1"/>
        </p:nvSpPr>
        <p:spPr>
          <a:xfrm>
            <a:off x="769390" y="399141"/>
            <a:ext cx="4027981"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8" name="Plassholder for tekst 12"/>
          <p:cNvSpPr>
            <a:spLocks noGrp="1"/>
          </p:cNvSpPr>
          <p:nvPr>
            <p:ph type="body" sz="quarter" idx="15" hasCustomPrompt="1"/>
          </p:nvPr>
        </p:nvSpPr>
        <p:spPr>
          <a:xfrm>
            <a:off x="769393" y="342901"/>
            <a:ext cx="995681" cy="596309"/>
          </a:xfrm>
        </p:spPr>
        <p:txBody>
          <a:bodyPr>
            <a:noAutofit/>
          </a:bodyPr>
          <a:lstStyle>
            <a:lvl1pPr marL="0" indent="0" algn="ctr">
              <a:spcBef>
                <a:spcPts val="0"/>
              </a:spcBef>
              <a:buNone/>
              <a:defRPr sz="5154" b="1">
                <a:solidFill>
                  <a:schemeClr val="bg2"/>
                </a:solidFill>
              </a:defRPr>
            </a:lvl1pPr>
          </a:lstStyle>
          <a:p>
            <a:pPr lvl="0"/>
            <a:r>
              <a:rPr lang="nb-NO"/>
              <a:t>XX</a:t>
            </a:r>
          </a:p>
        </p:txBody>
      </p:sp>
      <p:sp>
        <p:nvSpPr>
          <p:cNvPr id="9" name="Plassholder for tekst 12"/>
          <p:cNvSpPr>
            <a:spLocks noGrp="1"/>
          </p:cNvSpPr>
          <p:nvPr>
            <p:ph type="body" sz="quarter" idx="16" hasCustomPrompt="1"/>
          </p:nvPr>
        </p:nvSpPr>
        <p:spPr>
          <a:xfrm>
            <a:off x="1765075" y="469120"/>
            <a:ext cx="2952317" cy="400110"/>
          </a:xfrm>
        </p:spPr>
        <p:txBody>
          <a:bodyPr>
            <a:normAutofit/>
          </a:bodyPr>
          <a:lstStyle>
            <a:lvl1pPr marL="0" indent="0" algn="l">
              <a:spcBef>
                <a:spcPts val="0"/>
              </a:spcBef>
              <a:buNone/>
              <a:defRPr sz="1634" b="0">
                <a:solidFill>
                  <a:schemeClr val="bg2"/>
                </a:solidFill>
              </a:defRPr>
            </a:lvl1pPr>
          </a:lstStyle>
          <a:p>
            <a:pPr lvl="0"/>
            <a:r>
              <a:rPr lang="nb-NO"/>
              <a:t>Kapittel / tittel</a:t>
            </a:r>
          </a:p>
        </p:txBody>
      </p:sp>
      <p:sp>
        <p:nvSpPr>
          <p:cNvPr id="10" name="Title 1"/>
          <p:cNvSpPr>
            <a:spLocks noGrp="1"/>
          </p:cNvSpPr>
          <p:nvPr>
            <p:ph type="title"/>
          </p:nvPr>
        </p:nvSpPr>
        <p:spPr>
          <a:xfrm>
            <a:off x="5295213" y="437137"/>
            <a:ext cx="7399717" cy="526298"/>
          </a:xfrm>
        </p:spPr>
        <p:txBody>
          <a:bodyPr/>
          <a:lstStyle/>
          <a:p>
            <a:r>
              <a:rPr lang="nb-NO"/>
              <a:t>Klikk for å redigere tittelstil</a:t>
            </a:r>
            <a:endParaRPr lang="en-US"/>
          </a:p>
        </p:txBody>
      </p:sp>
    </p:spTree>
    <p:extLst>
      <p:ext uri="{BB962C8B-B14F-4D97-AF65-F5344CB8AC3E}">
        <p14:creationId xmlns:p14="http://schemas.microsoft.com/office/powerpoint/2010/main" val="260830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grafikk">
    <p:spTree>
      <p:nvGrpSpPr>
        <p:cNvPr id="1" name=""/>
        <p:cNvGrpSpPr/>
        <p:nvPr/>
      </p:nvGrpSpPr>
      <p:grpSpPr>
        <a:xfrm>
          <a:off x="0" y="0"/>
          <a:ext cx="0" cy="0"/>
          <a:chOff x="0" y="0"/>
          <a:chExt cx="0" cy="0"/>
        </a:xfrm>
      </p:grpSpPr>
      <p:pic>
        <p:nvPicPr>
          <p:cNvPr id="33" name="Bilde 32"/>
          <p:cNvPicPr>
            <a:picLocks noChangeAspect="1"/>
          </p:cNvPicPr>
          <p:nvPr userDrawn="1"/>
        </p:nvPicPr>
        <p:blipFill rotWithShape="1">
          <a:blip r:embed="rId2">
            <a:extLst>
              <a:ext uri="{28A0092B-C50C-407E-A947-70E740481C1C}">
                <a14:useLocalDpi xmlns:a14="http://schemas.microsoft.com/office/drawing/2010/main" val="0"/>
              </a:ext>
            </a:extLst>
          </a:blip>
          <a:srcRect t="13754" b="8770"/>
          <a:stretch/>
        </p:blipFill>
        <p:spPr>
          <a:xfrm>
            <a:off x="337517" y="276226"/>
            <a:ext cx="12762814" cy="5785971"/>
          </a:xfrm>
          <a:prstGeom prst="rect">
            <a:avLst/>
          </a:prstGeom>
        </p:spPr>
      </p:pic>
      <p:sp>
        <p:nvSpPr>
          <p:cNvPr id="22" name="Frihåndsform: figur 21"/>
          <p:cNvSpPr/>
          <p:nvPr userDrawn="1"/>
        </p:nvSpPr>
        <p:spPr>
          <a:xfrm>
            <a:off x="339444" y="3960495"/>
            <a:ext cx="12762814"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8" name="Rektangel 27"/>
          <p:cNvSpPr/>
          <p:nvPr userDrawn="1"/>
        </p:nvSpPr>
        <p:spPr>
          <a:xfrm>
            <a:off x="6041015" y="5616703"/>
            <a:ext cx="1357746"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 name="Title 1"/>
          <p:cNvSpPr>
            <a:spLocks noGrp="1"/>
          </p:cNvSpPr>
          <p:nvPr>
            <p:ph type="ctrTitle"/>
          </p:nvPr>
        </p:nvSpPr>
        <p:spPr>
          <a:xfrm>
            <a:off x="1717362" y="4906466"/>
            <a:ext cx="10005052" cy="435312"/>
          </a:xfrm>
        </p:spPr>
        <p:txBody>
          <a:bodyPr anchor="b">
            <a:spAutoFit/>
          </a:bodyPr>
          <a:lstStyle>
            <a:lvl1pPr algn="ctr">
              <a:defRPr sz="3143" baseline="0">
                <a:solidFill>
                  <a:schemeClr val="bg1"/>
                </a:solidFill>
              </a:defRPr>
            </a:lvl1pPr>
          </a:lstStyle>
          <a:p>
            <a:r>
              <a:rPr lang="nb-NO"/>
              <a:t>Klikk for å redigere tittelstil</a:t>
            </a:r>
            <a:endParaRPr lang="en-US"/>
          </a:p>
        </p:txBody>
      </p:sp>
      <p:sp>
        <p:nvSpPr>
          <p:cNvPr id="3" name="Subtitle 2"/>
          <p:cNvSpPr>
            <a:spLocks noGrp="1"/>
          </p:cNvSpPr>
          <p:nvPr>
            <p:ph type="subTitle" idx="1"/>
          </p:nvPr>
        </p:nvSpPr>
        <p:spPr>
          <a:xfrm>
            <a:off x="2681970" y="5885225"/>
            <a:ext cx="8075837" cy="176972"/>
          </a:xfrm>
        </p:spPr>
        <p:txBody>
          <a:bodyPr>
            <a:normAutofit/>
          </a:bodyPr>
          <a:lstStyle>
            <a:lvl1pPr marL="0" indent="0" algn="ctr">
              <a:spcBef>
                <a:spcPts val="0"/>
              </a:spcBef>
              <a:buNone/>
              <a:defRPr sz="1446" b="1">
                <a:solidFill>
                  <a:schemeClr val="bg1"/>
                </a:solidFill>
              </a:defRPr>
            </a:lvl1pPr>
            <a:lvl2pPr marL="633493" indent="0" algn="ctr">
              <a:buNone/>
              <a:defRPr sz="2772"/>
            </a:lvl2pPr>
            <a:lvl3pPr marL="1266984" indent="0" algn="ctr">
              <a:buNone/>
              <a:defRPr sz="2494"/>
            </a:lvl3pPr>
            <a:lvl4pPr marL="1900477" indent="0" algn="ctr">
              <a:buNone/>
              <a:defRPr sz="2217"/>
            </a:lvl4pPr>
            <a:lvl5pPr marL="2533969" indent="0" algn="ctr">
              <a:buNone/>
              <a:defRPr sz="2217"/>
            </a:lvl5pPr>
            <a:lvl6pPr marL="3167462" indent="0" algn="ctr">
              <a:buNone/>
              <a:defRPr sz="2217"/>
            </a:lvl6pPr>
            <a:lvl7pPr marL="3800953" indent="0" algn="ctr">
              <a:buNone/>
              <a:defRPr sz="2217"/>
            </a:lvl7pPr>
            <a:lvl8pPr marL="4434446" indent="0" algn="ctr">
              <a:buNone/>
              <a:defRPr sz="2217"/>
            </a:lvl8pPr>
            <a:lvl9pPr marL="5067937" indent="0" algn="ctr">
              <a:buNone/>
              <a:defRPr sz="2217"/>
            </a:lvl9pPr>
          </a:lstStyle>
          <a:p>
            <a:r>
              <a:rPr lang="nb-NO"/>
              <a:t>Klikk for å redigere undertittelstil i malen</a:t>
            </a:r>
            <a:endParaRPr lang="en-US"/>
          </a:p>
        </p:txBody>
      </p:sp>
      <p:sp>
        <p:nvSpPr>
          <p:cNvPr id="27" name="Plassholder for tekst 26"/>
          <p:cNvSpPr>
            <a:spLocks noGrp="1"/>
          </p:cNvSpPr>
          <p:nvPr>
            <p:ph type="body" sz="quarter" idx="14"/>
          </p:nvPr>
        </p:nvSpPr>
        <p:spPr>
          <a:xfrm>
            <a:off x="2681969" y="6123783"/>
            <a:ext cx="8075838" cy="169277"/>
          </a:xfrm>
        </p:spPr>
        <p:txBody>
          <a:bodyPr wrap="square">
            <a:normAutofit/>
          </a:bodyPr>
          <a:lstStyle>
            <a:lvl1pPr marL="0" indent="0" algn="ctr">
              <a:spcBef>
                <a:spcPts val="0"/>
              </a:spcBef>
              <a:buNone/>
              <a:defRPr sz="1383">
                <a:solidFill>
                  <a:schemeClr val="bg1"/>
                </a:solidFill>
              </a:defRPr>
            </a:lvl1pPr>
          </a:lstStyle>
          <a:p>
            <a:pPr lvl="0"/>
            <a:r>
              <a:rPr lang="nb-NO"/>
              <a:t>Klikk for å redigere tekststiler i malen</a:t>
            </a:r>
          </a:p>
        </p:txBody>
      </p:sp>
      <p:sp>
        <p:nvSpPr>
          <p:cNvPr id="8" name="Plassholder for tekst 4"/>
          <p:cNvSpPr>
            <a:spLocks noGrp="1" noChangeAspect="1"/>
          </p:cNvSpPr>
          <p:nvPr>
            <p:ph type="body" sz="quarter" idx="15" hasCustomPrompt="1"/>
          </p:nvPr>
        </p:nvSpPr>
        <p:spPr>
          <a:xfrm>
            <a:off x="6208533" y="7110889"/>
            <a:ext cx="1022708" cy="270000"/>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a:t> </a:t>
            </a:r>
          </a:p>
        </p:txBody>
      </p:sp>
    </p:spTree>
    <p:extLst>
      <p:ext uri="{BB962C8B-B14F-4D97-AF65-F5344CB8AC3E}">
        <p14:creationId xmlns:p14="http://schemas.microsoft.com/office/powerpoint/2010/main" val="172597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05C559CA-261A-4DA8-A17E-64F4D9795321}" type="datetime1">
              <a:rPr lang="nb-NO" smtClean="0"/>
              <a:t>14.04.2021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9028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ktangel 4"/>
          <p:cNvSpPr/>
          <p:nvPr userDrawn="1"/>
        </p:nvSpPr>
        <p:spPr>
          <a:xfrm>
            <a:off x="674176" y="949570"/>
            <a:ext cx="12135170" cy="23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sp>
        <p:nvSpPr>
          <p:cNvPr id="2" name="Date Placeholder 1"/>
          <p:cNvSpPr>
            <a:spLocks noGrp="1"/>
          </p:cNvSpPr>
          <p:nvPr>
            <p:ph type="dt" sz="half" idx="10"/>
          </p:nvPr>
        </p:nvSpPr>
        <p:spPr/>
        <p:txBody>
          <a:bodyPr/>
          <a:lstStyle/>
          <a:p>
            <a:fld id="{346C2381-2634-4B80-AE0E-55B77C4595D3}" type="datetime1">
              <a:rPr lang="nb-NO" smtClean="0"/>
              <a:t>14.04.2021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65269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holdfortegnelse">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596" y="1"/>
            <a:ext cx="6222179" cy="7559055"/>
          </a:xfrm>
          <a:prstGeom prst="rect">
            <a:avLst/>
          </a:prstGeom>
        </p:spPr>
      </p:pic>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30705" y="7236905"/>
            <a:ext cx="27202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14.04.2021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814648" y="2362202"/>
            <a:ext cx="10982821" cy="2641599"/>
          </a:xfrm>
        </p:spPr>
        <p:txBody>
          <a:bodyPr>
            <a:normAutofit/>
          </a:bodyPr>
          <a:lstStyle>
            <a:lvl1pPr marL="362016" indent="-362016">
              <a:buClrTx/>
              <a:buFont typeface="+mj-lt"/>
              <a:buAutoNum type="arabicPeriod"/>
              <a:defRPr/>
            </a:lvl1pPr>
          </a:lstStyle>
          <a:p>
            <a:pPr lvl="0"/>
            <a:r>
              <a:rPr lang="nb-NO"/>
              <a:t>Klikk for å redigere tekststiler i malen</a:t>
            </a:r>
          </a:p>
        </p:txBody>
      </p:sp>
      <p:sp>
        <p:nvSpPr>
          <p:cNvPr id="13" name="Tittel 1"/>
          <p:cNvSpPr>
            <a:spLocks noGrp="1"/>
          </p:cNvSpPr>
          <p:nvPr>
            <p:ph type="title"/>
          </p:nvPr>
        </p:nvSpPr>
        <p:spPr>
          <a:xfrm>
            <a:off x="769391" y="1607877"/>
            <a:ext cx="11020375" cy="526298"/>
          </a:xfrm>
        </p:spPr>
        <p:txBody>
          <a:bodyPr anchor="b" anchorCtr="0">
            <a:normAutofit/>
          </a:bodyPr>
          <a:lstStyle>
            <a:lvl1pPr>
              <a:defRPr lang="nb-NO" sz="4777" b="1" kern="1200" dirty="0">
                <a:solidFill>
                  <a:srgbClr val="F7941C"/>
                </a:solidFill>
                <a:latin typeface="+mn-lt"/>
                <a:ea typeface="+mn-ea"/>
                <a:cs typeface="+mn-cs"/>
              </a:defRPr>
            </a:lvl1pPr>
          </a:lstStyle>
          <a:p>
            <a:r>
              <a:rPr lang="nb-NO"/>
              <a:t>Klikk for å redigere tittelstil</a:t>
            </a:r>
          </a:p>
        </p:txBody>
      </p:sp>
    </p:spTree>
    <p:extLst>
      <p:ext uri="{BB962C8B-B14F-4D97-AF65-F5344CB8AC3E}">
        <p14:creationId xmlns:p14="http://schemas.microsoft.com/office/powerpoint/2010/main" val="13649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olofonside">
    <p:spTree>
      <p:nvGrpSpPr>
        <p:cNvPr id="1" name=""/>
        <p:cNvGrpSpPr/>
        <p:nvPr/>
      </p:nvGrpSpPr>
      <p:grpSpPr>
        <a:xfrm>
          <a:off x="0" y="0"/>
          <a:ext cx="0" cy="0"/>
          <a:chOff x="0" y="0"/>
          <a:chExt cx="0" cy="0"/>
        </a:xfrm>
      </p:grpSpPr>
      <p:pic>
        <p:nvPicPr>
          <p:cNvPr id="34" name="Bild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30705" y="7236905"/>
            <a:ext cx="272028" cy="109728"/>
          </a:xfrm>
          <a:prstGeom prst="rect">
            <a:avLst/>
          </a:prstGeom>
        </p:spPr>
      </p:pic>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437" y="270035"/>
            <a:ext cx="12762816" cy="6642831"/>
          </a:xfrm>
          <a:prstGeom prst="rect">
            <a:avLst/>
          </a:prstGeom>
        </p:spPr>
      </p:pic>
      <p:sp>
        <p:nvSpPr>
          <p:cNvPr id="7" name="Plassholder for dato 6"/>
          <p:cNvSpPr>
            <a:spLocks noGrp="1"/>
          </p:cNvSpPr>
          <p:nvPr>
            <p:ph type="dt" sz="half" idx="10"/>
          </p:nvPr>
        </p:nvSpPr>
        <p:spPr/>
        <p:txBody>
          <a:bodyPr/>
          <a:lstStyle/>
          <a:p>
            <a:fld id="{70124259-80AC-48D9-BF70-7A923209B299}" type="datetime1">
              <a:rPr lang="nb-NO" smtClean="0"/>
              <a:t>14.04.2021</a:t>
            </a:fld>
            <a:endParaRPr lang="nb-NO"/>
          </a:p>
        </p:txBody>
      </p:sp>
      <p:sp>
        <p:nvSpPr>
          <p:cNvPr id="8" name="Plassholder for bunntekst 7"/>
          <p:cNvSpPr>
            <a:spLocks noGrp="1"/>
          </p:cNvSpPr>
          <p:nvPr>
            <p:ph type="ftr" sz="quarter" idx="11"/>
          </p:nvPr>
        </p:nvSpPr>
        <p:spPr>
          <a:xfrm>
            <a:off x="4451926" y="7204276"/>
            <a:ext cx="4535924" cy="174022"/>
          </a:xfrm>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2" name="Plassholder for tekst 11"/>
          <p:cNvSpPr>
            <a:spLocks noGrp="1"/>
          </p:cNvSpPr>
          <p:nvPr>
            <p:ph type="body" sz="quarter" idx="13"/>
          </p:nvPr>
        </p:nvSpPr>
        <p:spPr>
          <a:xfrm>
            <a:off x="4073240" y="2960184"/>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16" name="Plassholder for tekst 11"/>
          <p:cNvSpPr>
            <a:spLocks noGrp="1"/>
          </p:cNvSpPr>
          <p:nvPr>
            <p:ph type="body" sz="quarter" idx="14"/>
          </p:nvPr>
        </p:nvSpPr>
        <p:spPr>
          <a:xfrm>
            <a:off x="4073240" y="3204170"/>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17" name="Plassholder for tekst 11"/>
          <p:cNvSpPr>
            <a:spLocks noGrp="1"/>
          </p:cNvSpPr>
          <p:nvPr>
            <p:ph type="body" sz="quarter" idx="15"/>
          </p:nvPr>
        </p:nvSpPr>
        <p:spPr>
          <a:xfrm>
            <a:off x="4073240" y="3448156"/>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18" name="Plassholder for tekst 11"/>
          <p:cNvSpPr>
            <a:spLocks noGrp="1"/>
          </p:cNvSpPr>
          <p:nvPr>
            <p:ph type="body" sz="quarter" idx="16"/>
          </p:nvPr>
        </p:nvSpPr>
        <p:spPr>
          <a:xfrm>
            <a:off x="4073240" y="3692142"/>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19" name="Plassholder for tekst 11"/>
          <p:cNvSpPr>
            <a:spLocks noGrp="1"/>
          </p:cNvSpPr>
          <p:nvPr>
            <p:ph type="body" sz="quarter" idx="17"/>
          </p:nvPr>
        </p:nvSpPr>
        <p:spPr>
          <a:xfrm>
            <a:off x="4073240" y="3936128"/>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20" name="Plassholder for tekst 11"/>
          <p:cNvSpPr>
            <a:spLocks noGrp="1"/>
          </p:cNvSpPr>
          <p:nvPr>
            <p:ph type="body" sz="quarter" idx="18"/>
          </p:nvPr>
        </p:nvSpPr>
        <p:spPr>
          <a:xfrm>
            <a:off x="4073240" y="4180114"/>
            <a:ext cx="6788732" cy="169277"/>
          </a:xfrm>
        </p:spPr>
        <p:txBody>
          <a:bodyPr anchor="ctr" anchorCtr="0">
            <a:normAutofit/>
          </a:bodyPr>
          <a:lstStyle>
            <a:lvl1pPr marL="0" indent="0">
              <a:spcBef>
                <a:spcPts val="0"/>
              </a:spcBef>
              <a:buNone/>
              <a:defRPr sz="1383" b="1">
                <a:solidFill>
                  <a:schemeClr val="bg1"/>
                </a:solidFill>
              </a:defRPr>
            </a:lvl1pPr>
          </a:lstStyle>
          <a:p>
            <a:pPr lvl="0"/>
            <a:r>
              <a:rPr lang="nb-NO"/>
              <a:t>Klikk for å redigere tekststiler i malen</a:t>
            </a:r>
          </a:p>
        </p:txBody>
      </p:sp>
      <p:sp>
        <p:nvSpPr>
          <p:cNvPr id="28" name="TekstSylinder 27"/>
          <p:cNvSpPr txBox="1"/>
          <p:nvPr userDrawn="1"/>
        </p:nvSpPr>
        <p:spPr>
          <a:xfrm>
            <a:off x="1719813" y="2960184"/>
            <a:ext cx="2262845" cy="169277"/>
          </a:xfrm>
          <a:prstGeom prst="rect">
            <a:avLst/>
          </a:prstGeom>
          <a:noFill/>
        </p:spPr>
        <p:txBody>
          <a:bodyPr wrap="square" lIns="0" tIns="0" rIns="0" bIns="0" rtlCol="0" anchor="ctr" anchorCtr="0">
            <a:normAutofit fontScale="92500" lnSpcReduction="20000"/>
          </a:bodyPr>
          <a:lstStyle/>
          <a:p>
            <a:r>
              <a:rPr lang="nb-NO" sz="1383" b="1" i="0" cap="all" baseline="0">
                <a:solidFill>
                  <a:schemeClr val="bg1"/>
                </a:solidFill>
              </a:rPr>
              <a:t>Oppdragsgiver:</a:t>
            </a:r>
          </a:p>
        </p:txBody>
      </p:sp>
      <p:sp>
        <p:nvSpPr>
          <p:cNvPr id="29" name="TekstSylinder 28"/>
          <p:cNvSpPr txBox="1"/>
          <p:nvPr userDrawn="1"/>
        </p:nvSpPr>
        <p:spPr>
          <a:xfrm>
            <a:off x="1719813" y="3204170"/>
            <a:ext cx="2262845" cy="169277"/>
          </a:xfrm>
          <a:prstGeom prst="rect">
            <a:avLst/>
          </a:prstGeom>
          <a:noFill/>
        </p:spPr>
        <p:txBody>
          <a:bodyPr wrap="square" lIns="0" tIns="0" rIns="0" bIns="0" rtlCol="0" anchor="ctr" anchorCtr="0">
            <a:normAutofit fontScale="92500" lnSpcReduction="20000"/>
          </a:bodyPr>
          <a:lstStyle/>
          <a:p>
            <a:r>
              <a:rPr lang="nb-NO" sz="1383" b="1" i="0" cap="all" baseline="0">
                <a:solidFill>
                  <a:schemeClr val="bg1"/>
                </a:solidFill>
              </a:rPr>
              <a:t>Rapport nr.:</a:t>
            </a:r>
          </a:p>
        </p:txBody>
      </p:sp>
      <p:sp>
        <p:nvSpPr>
          <p:cNvPr id="30" name="TekstSylinder 29"/>
          <p:cNvSpPr txBox="1"/>
          <p:nvPr userDrawn="1"/>
        </p:nvSpPr>
        <p:spPr>
          <a:xfrm>
            <a:off x="1719813" y="3448156"/>
            <a:ext cx="2262845" cy="169277"/>
          </a:xfrm>
          <a:prstGeom prst="rect">
            <a:avLst/>
          </a:prstGeom>
          <a:noFill/>
        </p:spPr>
        <p:txBody>
          <a:bodyPr wrap="square" lIns="0" tIns="0" rIns="0" bIns="0" rtlCol="0" anchor="ctr" anchorCtr="0">
            <a:normAutofit fontScale="92500" lnSpcReduction="20000"/>
          </a:bodyPr>
          <a:lstStyle/>
          <a:p>
            <a:r>
              <a:rPr lang="nb-NO" sz="1383" b="1" i="0" cap="all" baseline="0">
                <a:solidFill>
                  <a:schemeClr val="bg1"/>
                </a:solidFill>
              </a:rPr>
              <a:t>Rapportens tittel:</a:t>
            </a:r>
          </a:p>
        </p:txBody>
      </p:sp>
      <p:sp>
        <p:nvSpPr>
          <p:cNvPr id="31" name="TekstSylinder 30"/>
          <p:cNvSpPr txBox="1"/>
          <p:nvPr userDrawn="1"/>
        </p:nvSpPr>
        <p:spPr>
          <a:xfrm>
            <a:off x="1719812" y="3670373"/>
            <a:ext cx="2262845" cy="212815"/>
          </a:xfrm>
          <a:prstGeom prst="rect">
            <a:avLst/>
          </a:prstGeom>
          <a:noFill/>
        </p:spPr>
        <p:txBody>
          <a:bodyPr wrap="square" lIns="0" tIns="0" rIns="0" bIns="0" rtlCol="0" anchor="ctr" anchorCtr="0">
            <a:spAutoFit/>
          </a:bodyPr>
          <a:lstStyle/>
          <a:p>
            <a:r>
              <a:rPr lang="nb-NO" sz="1383" b="1" i="0" cap="all" baseline="0">
                <a:solidFill>
                  <a:schemeClr val="bg1"/>
                </a:solidFill>
              </a:rPr>
              <a:t>Ansvarlig konsulent:</a:t>
            </a:r>
          </a:p>
        </p:txBody>
      </p:sp>
      <p:sp>
        <p:nvSpPr>
          <p:cNvPr id="32" name="TekstSylinder 31"/>
          <p:cNvSpPr txBox="1"/>
          <p:nvPr userDrawn="1"/>
        </p:nvSpPr>
        <p:spPr>
          <a:xfrm>
            <a:off x="1719813" y="3936128"/>
            <a:ext cx="2262845" cy="169277"/>
          </a:xfrm>
          <a:prstGeom prst="rect">
            <a:avLst/>
          </a:prstGeom>
          <a:noFill/>
        </p:spPr>
        <p:txBody>
          <a:bodyPr wrap="square" lIns="0" tIns="0" rIns="0" bIns="0" rtlCol="0" anchor="ctr" anchorCtr="0">
            <a:normAutofit fontScale="92500" lnSpcReduction="20000"/>
          </a:bodyPr>
          <a:lstStyle/>
          <a:p>
            <a:r>
              <a:rPr lang="nb-NO" sz="1383" b="1" i="0" cap="all" baseline="0">
                <a:solidFill>
                  <a:schemeClr val="bg1"/>
                </a:solidFill>
              </a:rPr>
              <a:t>Kvalitetssikret av:</a:t>
            </a:r>
          </a:p>
        </p:txBody>
      </p:sp>
      <p:sp>
        <p:nvSpPr>
          <p:cNvPr id="33" name="TekstSylinder 32"/>
          <p:cNvSpPr txBox="1"/>
          <p:nvPr userDrawn="1"/>
        </p:nvSpPr>
        <p:spPr>
          <a:xfrm>
            <a:off x="1719813" y="4180114"/>
            <a:ext cx="2262845" cy="169277"/>
          </a:xfrm>
          <a:prstGeom prst="rect">
            <a:avLst/>
          </a:prstGeom>
          <a:noFill/>
        </p:spPr>
        <p:txBody>
          <a:bodyPr wrap="square" lIns="0" tIns="0" rIns="0" bIns="0" rtlCol="0" anchor="ctr" anchorCtr="0">
            <a:normAutofit fontScale="92500" lnSpcReduction="20000"/>
          </a:bodyPr>
          <a:lstStyle/>
          <a:p>
            <a:r>
              <a:rPr lang="nb-NO" sz="1383" b="1" i="0" cap="all" baseline="0">
                <a:solidFill>
                  <a:schemeClr val="bg1"/>
                </a:solidFill>
              </a:rPr>
              <a:t>Dato:</a:t>
            </a:r>
          </a:p>
        </p:txBody>
      </p:sp>
    </p:spTree>
    <p:extLst>
      <p:ext uri="{BB962C8B-B14F-4D97-AF65-F5344CB8AC3E}">
        <p14:creationId xmlns:p14="http://schemas.microsoft.com/office/powerpoint/2010/main" val="69386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7417737" cy="2640085"/>
          </a:xfrm>
          <a:prstGeom prst="rect">
            <a:avLst/>
          </a:prstGeom>
        </p:spPr>
      </p:pic>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648" y="5832730"/>
            <a:ext cx="1030645" cy="268225"/>
          </a:xfrm>
          <a:prstGeom prst="rect">
            <a:avLst/>
          </a:prstGeom>
        </p:spPr>
      </p:pic>
      <p:pic>
        <p:nvPicPr>
          <p:cNvPr id="10" name="Bil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830705" y="7236905"/>
            <a:ext cx="27202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14.04.2021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814648" y="3626332"/>
            <a:ext cx="10982821" cy="1622213"/>
          </a:xfrm>
        </p:spPr>
        <p:txBody>
          <a:bodyPr>
            <a:normAutofit/>
          </a:bodyPr>
          <a:lstStyle>
            <a:lvl1pPr marL="362016" marR="0"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lvl1pPr>
            <a:lvl2pPr marL="905040" marR="0" indent="-158382"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lvl2pPr>
            <a:lvl3pPr marL="1357560" marR="0" indent="-158382"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lvl3pPr>
            <a:lvl4pPr marL="1810080" marR="0" indent="-158382"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lvl4pPr>
            <a:lvl5pPr marL="2262600" marR="0" indent="-158382"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lvl5pPr>
          </a:lstStyle>
          <a:p>
            <a:pPr marL="362016" marR="0" lvl="0"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pPr>
            <a:r>
              <a:rPr kumimoji="0" lang="nb-NO" sz="2137" b="0" i="0" u="none" strike="noStrike" kern="1200" cap="none" spc="0" normalizeH="0" baseline="0" noProof="0">
                <a:ln>
                  <a:noFill/>
                </a:ln>
                <a:solidFill>
                  <a:prstClr val="black"/>
                </a:solidFill>
                <a:effectLst/>
                <a:uLnTx/>
                <a:uFillTx/>
                <a:latin typeface="+mn-lt"/>
                <a:ea typeface="+mn-ea"/>
                <a:cs typeface="+mn-cs"/>
              </a:rPr>
              <a:t>Klikk for å redigere tekststiler i malen</a:t>
            </a:r>
          </a:p>
          <a:p>
            <a:pPr marL="362016" marR="0" lvl="1"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pPr>
            <a:r>
              <a:rPr kumimoji="0" lang="nb-NO" sz="2137" b="0" i="0" u="none" strike="noStrike" kern="1200" cap="none" spc="0" normalizeH="0" baseline="0" noProof="0">
                <a:ln>
                  <a:noFill/>
                </a:ln>
                <a:solidFill>
                  <a:prstClr val="black"/>
                </a:solidFill>
                <a:effectLst/>
                <a:uLnTx/>
                <a:uFillTx/>
                <a:latin typeface="+mn-lt"/>
                <a:ea typeface="+mn-ea"/>
                <a:cs typeface="+mn-cs"/>
              </a:rPr>
              <a:t>Andre nivå</a:t>
            </a:r>
          </a:p>
          <a:p>
            <a:pPr marL="362016" marR="0" lvl="2"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pPr>
            <a:r>
              <a:rPr kumimoji="0" lang="nb-NO" sz="2137" b="0" i="0" u="none" strike="noStrike" kern="1200" cap="none" spc="0" normalizeH="0" baseline="0" noProof="0">
                <a:ln>
                  <a:noFill/>
                </a:ln>
                <a:solidFill>
                  <a:prstClr val="black"/>
                </a:solidFill>
                <a:effectLst/>
                <a:uLnTx/>
                <a:uFillTx/>
                <a:latin typeface="+mn-lt"/>
                <a:ea typeface="+mn-ea"/>
                <a:cs typeface="+mn-cs"/>
              </a:rPr>
              <a:t>Tredje nivå</a:t>
            </a:r>
          </a:p>
          <a:p>
            <a:pPr marL="362016" marR="0" lvl="3"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pPr>
            <a:r>
              <a:rPr kumimoji="0" lang="nb-NO" sz="2137" b="0" i="0" u="none" strike="noStrike" kern="1200" cap="none" spc="0" normalizeH="0" baseline="0" noProof="0">
                <a:ln>
                  <a:noFill/>
                </a:ln>
                <a:solidFill>
                  <a:prstClr val="black"/>
                </a:solidFill>
                <a:effectLst/>
                <a:uLnTx/>
                <a:uFillTx/>
                <a:latin typeface="+mn-lt"/>
                <a:ea typeface="+mn-ea"/>
                <a:cs typeface="+mn-cs"/>
              </a:rPr>
              <a:t>Fjerde nivå</a:t>
            </a:r>
          </a:p>
          <a:p>
            <a:pPr marL="362016" marR="0" lvl="4" indent="-362016" algn="l" defTabSz="1266984" rtl="0" eaLnBrk="1" fontAlgn="auto" latinLnBrk="0" hangingPunct="1">
              <a:lnSpc>
                <a:spcPct val="100000"/>
              </a:lnSpc>
              <a:spcBef>
                <a:spcPts val="1508"/>
              </a:spcBef>
              <a:spcAft>
                <a:spcPts val="0"/>
              </a:spcAft>
              <a:buClr>
                <a:srgbClr val="F7941C"/>
              </a:buClr>
              <a:buSzTx/>
              <a:buFont typeface="Arial" panose="020B0604020202020204" pitchFamily="34" charset="0"/>
              <a:buChar char="►"/>
              <a:tabLst/>
              <a:defRPr/>
            </a:pPr>
            <a:r>
              <a:rPr kumimoji="0" lang="nb-NO" sz="2137" b="0" i="0" u="none" strike="noStrike" kern="1200" cap="none" spc="0" normalizeH="0" baseline="0" noProof="0">
                <a:ln>
                  <a:noFill/>
                </a:ln>
                <a:solidFill>
                  <a:prstClr val="black"/>
                </a:solidFill>
                <a:effectLst/>
                <a:uLnTx/>
                <a:uFillTx/>
                <a:latin typeface="+mn-lt"/>
                <a:ea typeface="+mn-ea"/>
                <a:cs typeface="+mn-cs"/>
              </a:rPr>
              <a:t>Femte nivå</a:t>
            </a:r>
            <a:endParaRPr kumimoji="0" lang="en-US" sz="1320" b="0" i="0" u="none" strike="noStrike" kern="1200" cap="none" spc="0" normalizeH="0" baseline="0" noProof="0">
              <a:ln>
                <a:noFill/>
              </a:ln>
              <a:solidFill>
                <a:prstClr val="black"/>
              </a:solidFill>
              <a:effectLst/>
              <a:uLnTx/>
              <a:uFillTx/>
              <a:latin typeface="+mn-lt"/>
              <a:ea typeface="+mn-ea"/>
              <a:cs typeface="+mn-cs"/>
            </a:endParaRPr>
          </a:p>
        </p:txBody>
      </p:sp>
      <p:sp>
        <p:nvSpPr>
          <p:cNvPr id="2" name="Tittel 1"/>
          <p:cNvSpPr>
            <a:spLocks noGrp="1"/>
          </p:cNvSpPr>
          <p:nvPr>
            <p:ph type="title"/>
          </p:nvPr>
        </p:nvSpPr>
        <p:spPr>
          <a:xfrm>
            <a:off x="769391" y="2956129"/>
            <a:ext cx="11020375" cy="531290"/>
          </a:xfrm>
        </p:spPr>
        <p:txBody>
          <a:bodyPr anchor="b" anchorCtr="0">
            <a:normAutofit/>
          </a:bodyPr>
          <a:lstStyle>
            <a:lvl1pPr>
              <a:defRPr>
                <a:solidFill>
                  <a:schemeClr val="bg2"/>
                </a:solidFill>
              </a:defRPr>
            </a:lvl1pPr>
          </a:lstStyle>
          <a:p>
            <a:r>
              <a:rPr lang="nb-NO"/>
              <a:t>Klikk for å redigere tittelstil</a:t>
            </a:r>
          </a:p>
        </p:txBody>
      </p:sp>
      <p:sp>
        <p:nvSpPr>
          <p:cNvPr id="3" name="TekstSylinder 2"/>
          <p:cNvSpPr txBox="1"/>
          <p:nvPr userDrawn="1"/>
        </p:nvSpPr>
        <p:spPr>
          <a:xfrm>
            <a:off x="814648" y="6228885"/>
            <a:ext cx="6267173" cy="1064074"/>
          </a:xfrm>
          <a:prstGeom prst="rect">
            <a:avLst/>
          </a:prstGeom>
        </p:spPr>
        <p:txBody>
          <a:bodyPr vert="horz" wrap="square" lIns="0" tIns="0" rIns="0" bIns="0" rtlCol="0">
            <a:spAutoFit/>
          </a:bodyPr>
          <a:lstStyle>
            <a:lvl1pPr lvl="0" indent="0" defTabSz="1007943">
              <a:lnSpc>
                <a:spcPct val="100000"/>
              </a:lnSpc>
              <a:spcBef>
                <a:spcPts val="0"/>
              </a:spcBef>
              <a:buClr>
                <a:schemeClr val="bg2"/>
              </a:buClr>
              <a:buFont typeface="Arial" panose="020B0604020202020204" pitchFamily="34" charset="0"/>
              <a:buNone/>
              <a:defRPr sz="1100">
                <a:solidFill>
                  <a:srgbClr val="58585A"/>
                </a:solidFill>
              </a:defRPr>
            </a:lvl1pPr>
            <a:lvl2pPr marL="720000" indent="-126000" defTabSz="1007943">
              <a:lnSpc>
                <a:spcPct val="100000"/>
              </a:lnSpc>
              <a:spcBef>
                <a:spcPts val="1200"/>
              </a:spcBef>
              <a:buClr>
                <a:schemeClr val="bg2"/>
              </a:buClr>
              <a:buFont typeface="Arial" panose="020B0604020202020204" pitchFamily="34" charset="0"/>
              <a:buChar char="►"/>
              <a:defRPr sz="1400"/>
            </a:lvl2pPr>
            <a:lvl3pPr marL="1080000" indent="-126000" defTabSz="1007943">
              <a:lnSpc>
                <a:spcPct val="100000"/>
              </a:lnSpc>
              <a:spcBef>
                <a:spcPts val="1200"/>
              </a:spcBef>
              <a:buClr>
                <a:schemeClr val="bg2"/>
              </a:buClr>
              <a:buFont typeface="Arial" panose="020B0604020202020204" pitchFamily="34" charset="0"/>
              <a:buChar char="►"/>
              <a:defRPr sz="1200"/>
            </a:lvl3pPr>
            <a:lvl4pPr marL="1440000" indent="-126000" defTabSz="1007943">
              <a:lnSpc>
                <a:spcPct val="100000"/>
              </a:lnSpc>
              <a:spcBef>
                <a:spcPts val="1200"/>
              </a:spcBef>
              <a:buClr>
                <a:schemeClr val="bg2"/>
              </a:buClr>
              <a:buFont typeface="Arial" panose="020B0604020202020204" pitchFamily="34" charset="0"/>
              <a:buChar char="►"/>
              <a:defRPr sz="1100"/>
            </a:lvl4pPr>
            <a:lvl5pPr marL="1800000" indent="-126000" defTabSz="1007943">
              <a:lnSpc>
                <a:spcPct val="100000"/>
              </a:lnSpc>
              <a:spcBef>
                <a:spcPts val="1200"/>
              </a:spcBef>
              <a:buClr>
                <a:schemeClr val="bg2"/>
              </a:buClr>
              <a:buFont typeface="Arial" panose="020B0604020202020204" pitchFamily="34" charset="0"/>
              <a:buChar char="►"/>
              <a:defRPr sz="1050"/>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r>
              <a:rPr lang="nb-NO" sz="1383"/>
              <a:t>Agenda Kaupang bidrar til omstilling og utvikling av offentlig sektor. Vi bistår ledere og medarbeidere med faktabaserte beslutningsgrunnlag og effektivisering av prosesser. Agenda Kaupang gjennomfører analyser og rådgiving innen ledelsesutvikling, styring, økonomi, organisasjonsutvikling og digitalisering.</a:t>
            </a:r>
          </a:p>
        </p:txBody>
      </p:sp>
    </p:spTree>
    <p:extLst>
      <p:ext uri="{BB962C8B-B14F-4D97-AF65-F5344CB8AC3E}">
        <p14:creationId xmlns:p14="http://schemas.microsoft.com/office/powerpoint/2010/main" val="108425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ide med grafikk">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3201" y="1"/>
            <a:ext cx="6210685" cy="4285497"/>
          </a:xfrm>
          <a:prstGeom prst="rect">
            <a:avLst/>
          </a:prstGeom>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30705" y="7236905"/>
            <a:ext cx="272028" cy="109728"/>
          </a:xfrm>
          <a:prstGeom prst="rect">
            <a:avLst/>
          </a:prstGeom>
        </p:spPr>
      </p:pic>
      <p:sp>
        <p:nvSpPr>
          <p:cNvPr id="2" name="Title 1"/>
          <p:cNvSpPr>
            <a:spLocks noGrp="1"/>
          </p:cNvSpPr>
          <p:nvPr>
            <p:ph type="title"/>
          </p:nvPr>
        </p:nvSpPr>
        <p:spPr>
          <a:xfrm>
            <a:off x="-5987" y="3270326"/>
            <a:ext cx="10283110"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rgbClr val="FDECD5"/>
          </a:solidFill>
        </p:spPr>
        <p:txBody>
          <a:bodyPr lIns="792000" bIns="2160000" anchor="b">
            <a:normAutofit/>
          </a:bodyPr>
          <a:lstStyle>
            <a:lvl1pPr>
              <a:defRPr sz="3143">
                <a:solidFill>
                  <a:schemeClr val="bg2"/>
                </a:solidFill>
              </a:defRPr>
            </a:lvl1pPr>
          </a:lstStyle>
          <a:p>
            <a:r>
              <a:rPr lang="nb-NO"/>
              <a:t>Klikk for å redigere tittelstil</a:t>
            </a:r>
            <a:endParaRPr lang="en-US"/>
          </a:p>
        </p:txBody>
      </p:sp>
      <p:sp>
        <p:nvSpPr>
          <p:cNvPr id="3" name="Text Placeholder 2"/>
          <p:cNvSpPr>
            <a:spLocks noGrp="1"/>
          </p:cNvSpPr>
          <p:nvPr>
            <p:ph type="body" idx="1"/>
          </p:nvPr>
        </p:nvSpPr>
        <p:spPr>
          <a:xfrm>
            <a:off x="995682" y="5404403"/>
            <a:ext cx="5723209" cy="328873"/>
          </a:xfrm>
        </p:spPr>
        <p:txBody>
          <a:bodyPr>
            <a:spAutoFit/>
          </a:bodyPr>
          <a:lstStyle>
            <a:lvl1pPr marL="0" indent="0">
              <a:spcBef>
                <a:spcPts val="0"/>
              </a:spcBef>
              <a:buNone/>
              <a:defRPr sz="2137">
                <a:solidFill>
                  <a:schemeClr val="tx1"/>
                </a:solidFill>
              </a:defRPr>
            </a:lvl1pPr>
            <a:lvl2pPr marL="633493" indent="0">
              <a:buNone/>
              <a:defRPr sz="2772">
                <a:solidFill>
                  <a:schemeClr val="tx1">
                    <a:tint val="75000"/>
                  </a:schemeClr>
                </a:solidFill>
              </a:defRPr>
            </a:lvl2pPr>
            <a:lvl3pPr marL="1266984" indent="0">
              <a:buNone/>
              <a:defRPr sz="2494">
                <a:solidFill>
                  <a:schemeClr val="tx1">
                    <a:tint val="75000"/>
                  </a:schemeClr>
                </a:solidFill>
              </a:defRPr>
            </a:lvl3pPr>
            <a:lvl4pPr marL="1900477" indent="0">
              <a:buNone/>
              <a:defRPr sz="2217">
                <a:solidFill>
                  <a:schemeClr val="tx1">
                    <a:tint val="75000"/>
                  </a:schemeClr>
                </a:solidFill>
              </a:defRPr>
            </a:lvl4pPr>
            <a:lvl5pPr marL="2533969" indent="0">
              <a:buNone/>
              <a:defRPr sz="2217">
                <a:solidFill>
                  <a:schemeClr val="tx1">
                    <a:tint val="75000"/>
                  </a:schemeClr>
                </a:solidFill>
              </a:defRPr>
            </a:lvl5pPr>
            <a:lvl6pPr marL="3167462" indent="0">
              <a:buNone/>
              <a:defRPr sz="2217">
                <a:solidFill>
                  <a:schemeClr val="tx1">
                    <a:tint val="75000"/>
                  </a:schemeClr>
                </a:solidFill>
              </a:defRPr>
            </a:lvl6pPr>
            <a:lvl7pPr marL="3800953" indent="0">
              <a:buNone/>
              <a:defRPr sz="2217">
                <a:solidFill>
                  <a:schemeClr val="tx1">
                    <a:tint val="75000"/>
                  </a:schemeClr>
                </a:solidFill>
              </a:defRPr>
            </a:lvl7pPr>
            <a:lvl8pPr marL="4434446" indent="0">
              <a:buNone/>
              <a:defRPr sz="2217">
                <a:solidFill>
                  <a:schemeClr val="tx1">
                    <a:tint val="75000"/>
                  </a:schemeClr>
                </a:solidFill>
              </a:defRPr>
            </a:lvl8pPr>
            <a:lvl9pPr marL="5067937" indent="0">
              <a:buNone/>
              <a:defRPr sz="2217">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07658AF2-BD28-4C6A-AB7D-1A9CC149163C}" type="datetime1">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317076820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2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side med bilde">
    <p:spTree>
      <p:nvGrpSpPr>
        <p:cNvPr id="1" name=""/>
        <p:cNvGrpSpPr/>
        <p:nvPr/>
      </p:nvGrpSpPr>
      <p:grpSpPr>
        <a:xfrm>
          <a:off x="0" y="0"/>
          <a:ext cx="0" cy="0"/>
          <a:chOff x="0" y="0"/>
          <a:chExt cx="0" cy="0"/>
        </a:xfrm>
      </p:grpSpPr>
      <p:sp>
        <p:nvSpPr>
          <p:cNvPr id="7" name="Plassholder for bilde 6"/>
          <p:cNvSpPr>
            <a:spLocks noGrp="1"/>
          </p:cNvSpPr>
          <p:nvPr>
            <p:ph type="pic" sz="quarter" idx="15"/>
          </p:nvPr>
        </p:nvSpPr>
        <p:spPr>
          <a:xfrm>
            <a:off x="339438" y="270035"/>
            <a:ext cx="12762816" cy="6642831"/>
          </a:xfrm>
          <a:prstGeom prst="rect">
            <a:avLst/>
          </a:prstGeom>
          <a:solidFill>
            <a:schemeClr val="bg1">
              <a:lumMod val="85000"/>
            </a:schemeClr>
          </a:solidFill>
        </p:spPr>
        <p:txBody>
          <a:bodyPr wrap="square" tIns="720000" anchor="t" anchorCtr="1">
            <a:noAutofit/>
          </a:bodyPr>
          <a:lstStyle>
            <a:lvl1pPr marL="0" indent="0">
              <a:buNone/>
              <a:defRPr sz="1446">
                <a:solidFill>
                  <a:schemeClr val="bg1">
                    <a:lumMod val="50000"/>
                  </a:schemeClr>
                </a:solidFill>
              </a:defRPr>
            </a:lvl1pPr>
          </a:lstStyle>
          <a:p>
            <a:r>
              <a:rPr lang="nb-NO"/>
              <a:t>Klikk på ikonet for å legge til et bilde</a:t>
            </a:r>
          </a:p>
        </p:txBody>
      </p:sp>
      <p:sp>
        <p:nvSpPr>
          <p:cNvPr id="2" name="Title 1"/>
          <p:cNvSpPr>
            <a:spLocks noGrp="1"/>
          </p:cNvSpPr>
          <p:nvPr>
            <p:ph type="title"/>
          </p:nvPr>
        </p:nvSpPr>
        <p:spPr>
          <a:xfrm>
            <a:off x="-5987" y="3270326"/>
            <a:ext cx="10283110"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chemeClr val="bg1">
              <a:alpha val="75000"/>
            </a:schemeClr>
          </a:solidFill>
        </p:spPr>
        <p:txBody>
          <a:bodyPr lIns="792000" bIns="2160000" anchor="b">
            <a:normAutofit/>
          </a:bodyPr>
          <a:lstStyle>
            <a:lvl1pPr>
              <a:defRPr sz="3143">
                <a:solidFill>
                  <a:schemeClr val="bg2"/>
                </a:solidFill>
              </a:defRPr>
            </a:lvl1pPr>
          </a:lstStyle>
          <a:p>
            <a:r>
              <a:rPr lang="nb-NO"/>
              <a:t>Klikk for å redigere tittelstil</a:t>
            </a:r>
            <a:endParaRPr lang="en-US"/>
          </a:p>
        </p:txBody>
      </p:sp>
      <p:sp>
        <p:nvSpPr>
          <p:cNvPr id="3" name="Text Placeholder 2"/>
          <p:cNvSpPr>
            <a:spLocks noGrp="1"/>
          </p:cNvSpPr>
          <p:nvPr>
            <p:ph type="body" idx="1"/>
          </p:nvPr>
        </p:nvSpPr>
        <p:spPr>
          <a:xfrm>
            <a:off x="995682" y="5404403"/>
            <a:ext cx="5723209" cy="328873"/>
          </a:xfrm>
        </p:spPr>
        <p:txBody>
          <a:bodyPr>
            <a:spAutoFit/>
          </a:bodyPr>
          <a:lstStyle>
            <a:lvl1pPr marL="0" indent="0">
              <a:spcBef>
                <a:spcPts val="0"/>
              </a:spcBef>
              <a:buNone/>
              <a:defRPr sz="2137">
                <a:solidFill>
                  <a:schemeClr val="tx1"/>
                </a:solidFill>
              </a:defRPr>
            </a:lvl1pPr>
            <a:lvl2pPr marL="633493" indent="0">
              <a:buNone/>
              <a:defRPr sz="2772">
                <a:solidFill>
                  <a:schemeClr val="tx1">
                    <a:tint val="75000"/>
                  </a:schemeClr>
                </a:solidFill>
              </a:defRPr>
            </a:lvl2pPr>
            <a:lvl3pPr marL="1266984" indent="0">
              <a:buNone/>
              <a:defRPr sz="2494">
                <a:solidFill>
                  <a:schemeClr val="tx1">
                    <a:tint val="75000"/>
                  </a:schemeClr>
                </a:solidFill>
              </a:defRPr>
            </a:lvl3pPr>
            <a:lvl4pPr marL="1900477" indent="0">
              <a:buNone/>
              <a:defRPr sz="2217">
                <a:solidFill>
                  <a:schemeClr val="tx1">
                    <a:tint val="75000"/>
                  </a:schemeClr>
                </a:solidFill>
              </a:defRPr>
            </a:lvl4pPr>
            <a:lvl5pPr marL="2533969" indent="0">
              <a:buNone/>
              <a:defRPr sz="2217">
                <a:solidFill>
                  <a:schemeClr val="tx1">
                    <a:tint val="75000"/>
                  </a:schemeClr>
                </a:solidFill>
              </a:defRPr>
            </a:lvl5pPr>
            <a:lvl6pPr marL="3167462" indent="0">
              <a:buNone/>
              <a:defRPr sz="2217">
                <a:solidFill>
                  <a:schemeClr val="tx1">
                    <a:tint val="75000"/>
                  </a:schemeClr>
                </a:solidFill>
              </a:defRPr>
            </a:lvl6pPr>
            <a:lvl7pPr marL="3800953" indent="0">
              <a:buNone/>
              <a:defRPr sz="2217">
                <a:solidFill>
                  <a:schemeClr val="tx1">
                    <a:tint val="75000"/>
                  </a:schemeClr>
                </a:solidFill>
              </a:defRPr>
            </a:lvl7pPr>
            <a:lvl8pPr marL="4434446" indent="0">
              <a:buNone/>
              <a:defRPr sz="2217">
                <a:solidFill>
                  <a:schemeClr val="tx1">
                    <a:tint val="75000"/>
                  </a:schemeClr>
                </a:solidFill>
              </a:defRPr>
            </a:lvl8pPr>
            <a:lvl9pPr marL="5067937" indent="0">
              <a:buNone/>
              <a:defRPr sz="2217">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2A3CB55-FD7B-4495-B24C-757AA0E3C67B}" type="datetime1">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29806824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2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a:xfrm>
            <a:off x="769391" y="1431503"/>
            <a:ext cx="11925539" cy="54813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7BD2546A-600E-4B80-ACD4-C87DD5E090F9}" type="datetime1">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80528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898360-C61A-45C6-B969-E117D963FFEA}" type="datetime1">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769390" y="1431503"/>
            <a:ext cx="5634648" cy="54813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Content Placeholder 2"/>
          <p:cNvSpPr>
            <a:spLocks noGrp="1"/>
          </p:cNvSpPr>
          <p:nvPr>
            <p:ph idx="13"/>
          </p:nvPr>
        </p:nvSpPr>
        <p:spPr>
          <a:xfrm>
            <a:off x="7060281" y="1431503"/>
            <a:ext cx="5634648" cy="54813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80321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p:cNvSpPr/>
          <p:nvPr userDrawn="1"/>
        </p:nvSpPr>
        <p:spPr>
          <a:xfrm>
            <a:off x="769391" y="1080137"/>
            <a:ext cx="11925539" cy="10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63"/>
          </a:p>
        </p:txBody>
      </p:sp>
      <p:pic>
        <p:nvPicPr>
          <p:cNvPr id="11" name="Bild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2830705" y="7236905"/>
            <a:ext cx="272028" cy="109728"/>
          </a:xfrm>
          <a:prstGeom prst="rect">
            <a:avLst/>
          </a:prstGeom>
        </p:spPr>
      </p:pic>
      <p:sp>
        <p:nvSpPr>
          <p:cNvPr id="2" name="Title Placeholder 1"/>
          <p:cNvSpPr>
            <a:spLocks noGrp="1"/>
          </p:cNvSpPr>
          <p:nvPr>
            <p:ph type="title"/>
          </p:nvPr>
        </p:nvSpPr>
        <p:spPr>
          <a:xfrm>
            <a:off x="769391" y="437137"/>
            <a:ext cx="11925539" cy="526298"/>
          </a:xfrm>
          <a:prstGeom prst="rect">
            <a:avLst/>
          </a:prstGeom>
        </p:spPr>
        <p:txBody>
          <a:bodyPr vert="horz" lIns="0" tIns="0" rIns="0" bIns="0" rtlCol="0" anchor="t" anchorCtr="0">
            <a:normAutofit/>
          </a:bodyPr>
          <a:lstStyle/>
          <a:p>
            <a:r>
              <a:rPr lang="nb-NO"/>
              <a:t>Klikk for å redigere tittelstil</a:t>
            </a:r>
            <a:endParaRPr lang="en-US"/>
          </a:p>
        </p:txBody>
      </p:sp>
      <p:sp>
        <p:nvSpPr>
          <p:cNvPr id="3" name="Text Placeholder 2"/>
          <p:cNvSpPr>
            <a:spLocks noGrp="1"/>
          </p:cNvSpPr>
          <p:nvPr>
            <p:ph type="body" idx="1"/>
          </p:nvPr>
        </p:nvSpPr>
        <p:spPr>
          <a:xfrm>
            <a:off x="769391" y="1431503"/>
            <a:ext cx="11925539" cy="5481362"/>
          </a:xfrm>
          <a:prstGeom prst="rect">
            <a:avLst/>
          </a:prstGeom>
        </p:spPr>
        <p:txBody>
          <a:bodyPr vert="horz" wrap="square"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69965" y="7204276"/>
            <a:ext cx="3023949" cy="174022"/>
          </a:xfrm>
          <a:prstGeom prst="rect">
            <a:avLst/>
          </a:prstGeom>
        </p:spPr>
        <p:txBody>
          <a:bodyPr vert="horz" lIns="0" tIns="0" rIns="0" bIns="0" rtlCol="0" anchor="ctr">
            <a:spAutoFit/>
          </a:bodyPr>
          <a:lstStyle>
            <a:lvl1pPr algn="l">
              <a:defRPr sz="1131">
                <a:solidFill>
                  <a:srgbClr val="96989B"/>
                </a:solidFill>
              </a:defRPr>
            </a:lvl1pPr>
          </a:lstStyle>
          <a:p>
            <a:fld id="{2A18EB91-86C6-4EE2-909D-AF527D6A5531}" type="datetime1">
              <a:rPr lang="nb-NO" smtClean="0"/>
              <a:t>14.04.2021</a:t>
            </a:fld>
            <a:endParaRPr lang="nb-NO"/>
          </a:p>
        </p:txBody>
      </p:sp>
      <p:sp>
        <p:nvSpPr>
          <p:cNvPr id="5" name="Footer Placeholder 4"/>
          <p:cNvSpPr>
            <a:spLocks noGrp="1"/>
          </p:cNvSpPr>
          <p:nvPr>
            <p:ph type="ftr" sz="quarter" idx="3"/>
          </p:nvPr>
        </p:nvSpPr>
        <p:spPr>
          <a:xfrm>
            <a:off x="4451926" y="7204276"/>
            <a:ext cx="4535924" cy="174022"/>
          </a:xfrm>
          <a:prstGeom prst="rect">
            <a:avLst/>
          </a:prstGeom>
        </p:spPr>
        <p:txBody>
          <a:bodyPr vert="horz" lIns="0" tIns="0" rIns="0" bIns="0" rtlCol="0" anchor="ctr">
            <a:spAutoFit/>
          </a:bodyPr>
          <a:lstStyle>
            <a:lvl1pPr algn="ctr">
              <a:defRPr sz="1131">
                <a:solidFill>
                  <a:srgbClr val="96989B"/>
                </a:solidFill>
              </a:defRPr>
            </a:lvl1pPr>
          </a:lstStyle>
          <a:p>
            <a:endParaRPr lang="nb-NO"/>
          </a:p>
        </p:txBody>
      </p:sp>
      <p:sp>
        <p:nvSpPr>
          <p:cNvPr id="6" name="Slide Number Placeholder 5"/>
          <p:cNvSpPr>
            <a:spLocks noGrp="1"/>
          </p:cNvSpPr>
          <p:nvPr>
            <p:ph type="sldNum" sz="quarter" idx="4"/>
          </p:nvPr>
        </p:nvSpPr>
        <p:spPr>
          <a:xfrm>
            <a:off x="11789765" y="7204276"/>
            <a:ext cx="905164" cy="174022"/>
          </a:xfrm>
          <a:prstGeom prst="rect">
            <a:avLst/>
          </a:prstGeom>
        </p:spPr>
        <p:txBody>
          <a:bodyPr vert="horz" wrap="square" lIns="0" tIns="0" rIns="0" bIns="0" rtlCol="0" anchor="ctr">
            <a:spAutoFit/>
          </a:bodyPr>
          <a:lstStyle>
            <a:lvl1pPr algn="r">
              <a:defRPr sz="1131">
                <a:solidFill>
                  <a:srgbClr val="96989B"/>
                </a:solidFill>
              </a:defRPr>
            </a:lvl1pPr>
          </a:lstStyle>
          <a:p>
            <a:fld id="{0C0CF154-A7BA-4273-A0F2-522933EAE825}" type="slidenum">
              <a:rPr lang="nb-NO" smtClean="0"/>
              <a:pPr/>
              <a:t>‹#›</a:t>
            </a:fld>
            <a:endParaRPr lang="nb-NO"/>
          </a:p>
        </p:txBody>
      </p:sp>
    </p:spTree>
    <p:extLst>
      <p:ext uri="{BB962C8B-B14F-4D97-AF65-F5344CB8AC3E}">
        <p14:creationId xmlns:p14="http://schemas.microsoft.com/office/powerpoint/2010/main" val="3579362352"/>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5" r:id="rId3"/>
    <p:sldLayoutId id="2147483674" r:id="rId4"/>
    <p:sldLayoutId id="2147483682" r:id="rId5"/>
    <p:sldLayoutId id="2147483663" r:id="rId6"/>
    <p:sldLayoutId id="2147483673" r:id="rId7"/>
    <p:sldLayoutId id="2147483662" r:id="rId8"/>
    <p:sldLayoutId id="2147483664" r:id="rId9"/>
    <p:sldLayoutId id="2147483676" r:id="rId10"/>
    <p:sldLayoutId id="2147483677" r:id="rId11"/>
    <p:sldLayoutId id="2147483685" r:id="rId12"/>
    <p:sldLayoutId id="2147483678" r:id="rId13"/>
    <p:sldLayoutId id="2147483681" r:id="rId14"/>
    <p:sldLayoutId id="2147483683" r:id="rId15"/>
    <p:sldLayoutId id="2147483686" r:id="rId16"/>
    <p:sldLayoutId id="2147483679" r:id="rId17"/>
    <p:sldLayoutId id="2147483680" r:id="rId18"/>
    <p:sldLayoutId id="2147483684" r:id="rId19"/>
    <p:sldLayoutId id="2147483666" r:id="rId20"/>
    <p:sldLayoutId id="2147483667" r:id="rId21"/>
  </p:sldLayoutIdLst>
  <p:hf hdr="0" ftr="0" dt="0"/>
  <p:txStyles>
    <p:titleStyle>
      <a:lvl1pPr algn="l" defTabSz="1266984" rtl="0" eaLnBrk="1" latinLnBrk="0" hangingPunct="1">
        <a:lnSpc>
          <a:spcPct val="90000"/>
        </a:lnSpc>
        <a:spcBef>
          <a:spcPct val="0"/>
        </a:spcBef>
        <a:buNone/>
        <a:defRPr sz="3017" b="1" kern="1200">
          <a:solidFill>
            <a:schemeClr val="tx1"/>
          </a:solidFill>
          <a:latin typeface="+mj-lt"/>
          <a:ea typeface="+mj-ea"/>
          <a:cs typeface="+mj-cs"/>
        </a:defRPr>
      </a:lvl1pPr>
    </p:titleStyle>
    <p:bodyStyle>
      <a:lvl1pPr marL="362016" indent="-362016" algn="l" defTabSz="1266984" rtl="0" eaLnBrk="1" latinLnBrk="0" hangingPunct="1">
        <a:lnSpc>
          <a:spcPct val="100000"/>
        </a:lnSpc>
        <a:spcBef>
          <a:spcPts val="1508"/>
        </a:spcBef>
        <a:buClr>
          <a:schemeClr val="bg2"/>
        </a:buClr>
        <a:buFont typeface="Arial" panose="020B0604020202020204" pitchFamily="34" charset="0"/>
        <a:buChar char="►"/>
        <a:defRPr sz="2514" kern="1200">
          <a:solidFill>
            <a:schemeClr val="tx1"/>
          </a:solidFill>
          <a:latin typeface="+mn-lt"/>
          <a:ea typeface="+mn-ea"/>
          <a:cs typeface="+mn-cs"/>
        </a:defRPr>
      </a:lvl1pPr>
      <a:lvl2pPr marL="1129446" indent="-383134" algn="l" defTabSz="1266984" rtl="0" eaLnBrk="1" latinLnBrk="0" hangingPunct="1">
        <a:lnSpc>
          <a:spcPct val="100000"/>
        </a:lnSpc>
        <a:spcBef>
          <a:spcPts val="1508"/>
        </a:spcBef>
        <a:buClr>
          <a:schemeClr val="bg2"/>
        </a:buClr>
        <a:buFont typeface="Arial" panose="020B0604020202020204" pitchFamily="34" charset="0"/>
        <a:buChar char="►"/>
        <a:defRPr sz="2263" kern="1200">
          <a:solidFill>
            <a:schemeClr val="tx1"/>
          </a:solidFill>
          <a:latin typeface="+mn-lt"/>
          <a:ea typeface="+mn-ea"/>
          <a:cs typeface="+mn-cs"/>
        </a:defRPr>
      </a:lvl2pPr>
      <a:lvl3pPr marL="1580426" indent="-381139" algn="l" defTabSz="1266984" rtl="0" eaLnBrk="1" latinLnBrk="0" hangingPunct="1">
        <a:lnSpc>
          <a:spcPct val="100000"/>
        </a:lnSpc>
        <a:spcBef>
          <a:spcPts val="1508"/>
        </a:spcBef>
        <a:buClr>
          <a:schemeClr val="bg2"/>
        </a:buClr>
        <a:buFont typeface="Arial" panose="020B0604020202020204" pitchFamily="34" charset="0"/>
        <a:buChar char="►"/>
        <a:defRPr sz="2263" kern="1200">
          <a:solidFill>
            <a:schemeClr val="tx1"/>
          </a:solidFill>
          <a:latin typeface="+mn-lt"/>
          <a:ea typeface="+mn-ea"/>
          <a:cs typeface="+mn-cs"/>
        </a:defRPr>
      </a:lvl3pPr>
      <a:lvl4pPr marL="2031406" indent="-379143" algn="l" defTabSz="1266984" rtl="0" eaLnBrk="1" latinLnBrk="0" hangingPunct="1">
        <a:lnSpc>
          <a:spcPct val="100000"/>
        </a:lnSpc>
        <a:spcBef>
          <a:spcPts val="1508"/>
        </a:spcBef>
        <a:buClr>
          <a:schemeClr val="bg2"/>
        </a:buClr>
        <a:buFont typeface="Arial" panose="020B0604020202020204" pitchFamily="34" charset="0"/>
        <a:buChar char="►"/>
        <a:defRPr sz="2263" kern="1200">
          <a:solidFill>
            <a:schemeClr val="tx1"/>
          </a:solidFill>
          <a:latin typeface="+mn-lt"/>
          <a:ea typeface="+mn-ea"/>
          <a:cs typeface="+mn-cs"/>
        </a:defRPr>
      </a:lvl4pPr>
      <a:lvl5pPr marL="2480392" indent="-377148" algn="l" defTabSz="1266984" rtl="0" eaLnBrk="1" latinLnBrk="0" hangingPunct="1">
        <a:lnSpc>
          <a:spcPct val="100000"/>
        </a:lnSpc>
        <a:spcBef>
          <a:spcPts val="1508"/>
        </a:spcBef>
        <a:buClr>
          <a:schemeClr val="bg2"/>
        </a:buClr>
        <a:buFont typeface="Arial" panose="020B0604020202020204" pitchFamily="34" charset="0"/>
        <a:buChar char="►"/>
        <a:defRPr sz="2263" kern="1200">
          <a:solidFill>
            <a:schemeClr val="tx1"/>
          </a:solidFill>
          <a:latin typeface="+mn-lt"/>
          <a:ea typeface="+mn-ea"/>
          <a:cs typeface="+mn-cs"/>
        </a:defRPr>
      </a:lvl5pPr>
      <a:lvl6pPr marL="3484208" indent="-316746" algn="l" defTabSz="1266984"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6pPr>
      <a:lvl7pPr marL="4117699" indent="-316746" algn="l" defTabSz="1266984"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7pPr>
      <a:lvl8pPr marL="4751192" indent="-316746" algn="l" defTabSz="1266984"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8pPr>
      <a:lvl9pPr marL="5384684" indent="-316746" algn="l" defTabSz="1266984" rtl="0" eaLnBrk="1" latinLnBrk="0" hangingPunct="1">
        <a:lnSpc>
          <a:spcPct val="90000"/>
        </a:lnSpc>
        <a:spcBef>
          <a:spcPts val="693"/>
        </a:spcBef>
        <a:buFont typeface="Arial" panose="020B0604020202020204" pitchFamily="34" charset="0"/>
        <a:buChar char="•"/>
        <a:defRPr sz="2494"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regjeringen.no/no/dokumenter/dataforvaltning-og--deling-i-kommunane/id2741610/"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Dataforvaltning og –deling i kommunene</a:t>
            </a:r>
          </a:p>
        </p:txBody>
      </p:sp>
      <p:sp>
        <p:nvSpPr>
          <p:cNvPr id="3" name="Undertittel 2"/>
          <p:cNvSpPr>
            <a:spLocks noGrp="1"/>
          </p:cNvSpPr>
          <p:nvPr>
            <p:ph type="subTitle" idx="1"/>
          </p:nvPr>
        </p:nvSpPr>
        <p:spPr/>
        <p:txBody>
          <a:bodyPr>
            <a:normAutofit fontScale="92500" lnSpcReduction="20000"/>
          </a:bodyPr>
          <a:lstStyle/>
          <a:p>
            <a:r>
              <a:rPr lang="nb-NO"/>
              <a:t>Presentasjon av kartlegging gjennomført for Kommunal- og moderniseringsdepartementet</a:t>
            </a:r>
          </a:p>
        </p:txBody>
      </p:sp>
      <p:sp>
        <p:nvSpPr>
          <p:cNvPr id="4" name="Plassholder for tekst 3"/>
          <p:cNvSpPr>
            <a:spLocks noGrp="1"/>
          </p:cNvSpPr>
          <p:nvPr>
            <p:ph type="body" sz="quarter" idx="14"/>
          </p:nvPr>
        </p:nvSpPr>
        <p:spPr/>
        <p:txBody>
          <a:bodyPr>
            <a:normAutofit fontScale="92500" lnSpcReduction="20000"/>
          </a:bodyPr>
          <a:lstStyle/>
          <a:p>
            <a:r>
              <a:rPr lang="nb-NO"/>
              <a:t>Faglig arena for informasjonsforvaltning, 14.04.21</a:t>
            </a:r>
          </a:p>
        </p:txBody>
      </p:sp>
      <p:sp>
        <p:nvSpPr>
          <p:cNvPr id="5" name="Plassholder for tekst 4"/>
          <p:cNvSpPr>
            <a:spLocks noGrp="1"/>
          </p:cNvSpPr>
          <p:nvPr>
            <p:ph type="body" sz="quarter" idx="15"/>
          </p:nvPr>
        </p:nvSpPr>
        <p:spPr>
          <a:xfrm>
            <a:off x="6208533" y="7075064"/>
            <a:ext cx="1022708" cy="345643"/>
          </a:xfrm>
        </p:spPr>
        <p:txBody>
          <a:bodyPr>
            <a:normAutofit fontScale="92500" lnSpcReduction="10000"/>
          </a:bodyPr>
          <a:lstStyle/>
          <a:p>
            <a:endParaRPr lang="nb-NO"/>
          </a:p>
        </p:txBody>
      </p:sp>
    </p:spTree>
    <p:extLst>
      <p:ext uri="{BB962C8B-B14F-4D97-AF65-F5344CB8AC3E}">
        <p14:creationId xmlns:p14="http://schemas.microsoft.com/office/powerpoint/2010/main" val="258659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ndepunkt 6">
            <a:extLst>
              <a:ext uri="{FF2B5EF4-FFF2-40B4-BE49-F238E27FC236}">
                <a16:creationId xmlns:a16="http://schemas.microsoft.com/office/drawing/2014/main" id="{7FCB391D-7722-4A15-BEA0-E098DDBD8CD2}"/>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18A7870-A801-4FDB-BE8F-F2F071EDAB16}"/>
              </a:ext>
            </a:extLst>
          </p:cNvPr>
          <p:cNvSpPr>
            <a:spLocks noGrp="1"/>
          </p:cNvSpPr>
          <p:nvPr>
            <p:ph type="title"/>
          </p:nvPr>
        </p:nvSpPr>
        <p:spPr/>
        <p:txBody>
          <a:bodyPr/>
          <a:lstStyle/>
          <a:p>
            <a:r>
              <a:rPr lang="nb-NO"/>
              <a:t>Kjennetegn for beste praksis</a:t>
            </a:r>
          </a:p>
        </p:txBody>
      </p:sp>
      <p:sp>
        <p:nvSpPr>
          <p:cNvPr id="3" name="Plassholder for innhold 2">
            <a:extLst>
              <a:ext uri="{FF2B5EF4-FFF2-40B4-BE49-F238E27FC236}">
                <a16:creationId xmlns:a16="http://schemas.microsoft.com/office/drawing/2014/main" id="{5AE06FD9-9BB2-48B6-A205-F624A50BAC66}"/>
              </a:ext>
            </a:extLst>
          </p:cNvPr>
          <p:cNvSpPr>
            <a:spLocks noGrp="1"/>
          </p:cNvSpPr>
          <p:nvPr>
            <p:ph idx="1"/>
          </p:nvPr>
        </p:nvSpPr>
        <p:spPr>
          <a:xfrm>
            <a:off x="769392" y="1431503"/>
            <a:ext cx="5110413" cy="5481362"/>
          </a:xfrm>
        </p:spPr>
        <p:txBody>
          <a:bodyPr/>
          <a:lstStyle/>
          <a:p>
            <a:r>
              <a:rPr lang="nb-NO" dirty="0"/>
              <a:t>Samarbeid og dialog</a:t>
            </a:r>
          </a:p>
          <a:p>
            <a:pPr lvl="1"/>
            <a:r>
              <a:rPr lang="nb-NO" dirty="0"/>
              <a:t>Dialog med næringslivet</a:t>
            </a:r>
          </a:p>
          <a:p>
            <a:pPr lvl="1"/>
            <a:r>
              <a:rPr lang="nb-NO" dirty="0"/>
              <a:t>Deltakelse i FoU-prosjekter</a:t>
            </a:r>
          </a:p>
          <a:p>
            <a:pPr lvl="1"/>
            <a:r>
              <a:rPr lang="nb-NO" dirty="0"/>
              <a:t>Samarbeid med andre kommuner</a:t>
            </a:r>
          </a:p>
        </p:txBody>
      </p:sp>
      <p:sp>
        <p:nvSpPr>
          <p:cNvPr id="4" name="Plassholder for lysbildenummer 3">
            <a:extLst>
              <a:ext uri="{FF2B5EF4-FFF2-40B4-BE49-F238E27FC236}">
                <a16:creationId xmlns:a16="http://schemas.microsoft.com/office/drawing/2014/main" id="{78FCAA71-56D6-4111-AFEB-CAED9A44F1D9}"/>
              </a:ext>
            </a:extLst>
          </p:cNvPr>
          <p:cNvSpPr>
            <a:spLocks noGrp="1"/>
          </p:cNvSpPr>
          <p:nvPr>
            <p:ph type="sldNum" sz="quarter" idx="12"/>
          </p:nvPr>
        </p:nvSpPr>
        <p:spPr/>
        <p:txBody>
          <a:bodyPr/>
          <a:lstStyle/>
          <a:p>
            <a:fld id="{0C0CF154-A7BA-4273-A0F2-522933EAE825}" type="slidenum">
              <a:rPr lang="nb-NO" smtClean="0"/>
              <a:t>10</a:t>
            </a:fld>
            <a:endParaRPr lang="nb-NO"/>
          </a:p>
        </p:txBody>
      </p:sp>
      <p:pic>
        <p:nvPicPr>
          <p:cNvPr id="6" name="Grafikk 5" descr="Brukere">
            <a:extLst>
              <a:ext uri="{FF2B5EF4-FFF2-40B4-BE49-F238E27FC236}">
                <a16:creationId xmlns:a16="http://schemas.microsoft.com/office/drawing/2014/main" id="{92A6668B-5E8A-4C43-8D20-842F24CBD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0550" y="2777171"/>
            <a:ext cx="2005332" cy="2005332"/>
          </a:xfrm>
          <a:prstGeom prst="rect">
            <a:avLst/>
          </a:prstGeom>
        </p:spPr>
      </p:pic>
    </p:spTree>
    <p:extLst>
      <p:ext uri="{BB962C8B-B14F-4D97-AF65-F5344CB8AC3E}">
        <p14:creationId xmlns:p14="http://schemas.microsoft.com/office/powerpoint/2010/main" val="301202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rgbClr val="FDECD5"/>
                </a:solidFill>
              </a:rPr>
              <a:t>.</a:t>
            </a:r>
          </a:p>
        </p:txBody>
      </p:sp>
      <p:sp>
        <p:nvSpPr>
          <p:cNvPr id="3" name="Plassholder for tekst 2"/>
          <p:cNvSpPr>
            <a:spLocks noGrp="1"/>
          </p:cNvSpPr>
          <p:nvPr>
            <p:ph type="body" idx="1"/>
          </p:nvPr>
        </p:nvSpPr>
        <p:spPr>
          <a:xfrm>
            <a:off x="996678" y="4851247"/>
            <a:ext cx="6081455" cy="1477328"/>
          </a:xfrm>
        </p:spPr>
        <p:txBody>
          <a:bodyPr/>
          <a:lstStyle/>
          <a:p>
            <a:r>
              <a:rPr lang="nb-NO" sz="3200" b="1">
                <a:solidFill>
                  <a:schemeClr val="bg2"/>
                </a:solidFill>
                <a:latin typeface="+mj-lt"/>
              </a:rPr>
              <a:t>Hvilke utfordringer og barrierer opplever kommunene?</a:t>
            </a:r>
          </a:p>
        </p:txBody>
      </p:sp>
      <p:sp>
        <p:nvSpPr>
          <p:cNvPr id="4" name="Plassholder for lysbildenummer 3"/>
          <p:cNvSpPr>
            <a:spLocks noGrp="1"/>
          </p:cNvSpPr>
          <p:nvPr>
            <p:ph type="sldNum" sz="quarter" idx="12"/>
          </p:nvPr>
        </p:nvSpPr>
        <p:spPr/>
        <p:txBody>
          <a:bodyPr/>
          <a:lstStyle/>
          <a:p>
            <a:fld id="{0C0CF154-A7BA-4273-A0F2-522933EAE825}" type="slidenum">
              <a:rPr lang="nb-NO" smtClean="0"/>
              <a:t>11</a:t>
            </a:fld>
            <a:endParaRPr lang="nb-NO"/>
          </a:p>
        </p:txBody>
      </p:sp>
    </p:spTree>
    <p:extLst>
      <p:ext uri="{BB962C8B-B14F-4D97-AF65-F5344CB8AC3E}">
        <p14:creationId xmlns:p14="http://schemas.microsoft.com/office/powerpoint/2010/main" val="318198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ndepunkt 9">
            <a:extLst>
              <a:ext uri="{FF2B5EF4-FFF2-40B4-BE49-F238E27FC236}">
                <a16:creationId xmlns:a16="http://schemas.microsoft.com/office/drawing/2014/main" id="{B395AE57-5CA9-4534-8A23-7B4369CCD190}"/>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BA32BF9A-87E7-4473-B33F-D6CFD52108BA}"/>
              </a:ext>
            </a:extLst>
          </p:cNvPr>
          <p:cNvSpPr>
            <a:spLocks noGrp="1"/>
          </p:cNvSpPr>
          <p:nvPr>
            <p:ph type="title"/>
          </p:nvPr>
        </p:nvSpPr>
        <p:spPr/>
        <p:txBody>
          <a:bodyPr/>
          <a:lstStyle/>
          <a:p>
            <a:r>
              <a:rPr lang="nb-NO"/>
              <a:t>Utfordringer og barrierer </a:t>
            </a:r>
          </a:p>
        </p:txBody>
      </p:sp>
      <p:sp>
        <p:nvSpPr>
          <p:cNvPr id="3" name="Plassholder for innhold 2">
            <a:extLst>
              <a:ext uri="{FF2B5EF4-FFF2-40B4-BE49-F238E27FC236}">
                <a16:creationId xmlns:a16="http://schemas.microsoft.com/office/drawing/2014/main" id="{D9463295-96EF-4CFF-A170-851F7BE96569}"/>
              </a:ext>
            </a:extLst>
          </p:cNvPr>
          <p:cNvSpPr>
            <a:spLocks noGrp="1"/>
          </p:cNvSpPr>
          <p:nvPr>
            <p:ph idx="1"/>
          </p:nvPr>
        </p:nvSpPr>
        <p:spPr>
          <a:xfrm>
            <a:off x="769392" y="1431503"/>
            <a:ext cx="6105542" cy="5481362"/>
          </a:xfrm>
        </p:spPr>
        <p:txBody>
          <a:bodyPr/>
          <a:lstStyle/>
          <a:p>
            <a:r>
              <a:rPr lang="nb-NO" dirty="0"/>
              <a:t>Svake incentiver og få føringer</a:t>
            </a:r>
          </a:p>
          <a:p>
            <a:r>
              <a:rPr lang="nb-NO" dirty="0"/>
              <a:t>Sektorene prioriterer ikke datadeling</a:t>
            </a:r>
          </a:p>
          <a:p>
            <a:r>
              <a:rPr lang="nb-NO" dirty="0"/>
              <a:t>Liten etterspørsel etter data </a:t>
            </a:r>
            <a:br>
              <a:rPr lang="nb-NO" dirty="0"/>
            </a:br>
            <a:endParaRPr lang="nb-NO" dirty="0"/>
          </a:p>
          <a:p>
            <a:r>
              <a:rPr lang="nb-NO" dirty="0"/>
              <a:t>Kompetanse og forståelse</a:t>
            </a:r>
          </a:p>
          <a:p>
            <a:pPr lvl="1"/>
            <a:r>
              <a:rPr lang="nb-NO" dirty="0"/>
              <a:t>Behov for flere spesialiserte ressurser</a:t>
            </a:r>
          </a:p>
          <a:p>
            <a:pPr lvl="1"/>
            <a:r>
              <a:rPr lang="nb-NO" dirty="0"/>
              <a:t>Forståelse for regelverk</a:t>
            </a:r>
          </a:p>
          <a:p>
            <a:endParaRPr lang="nb-NO" dirty="0"/>
          </a:p>
          <a:p>
            <a:endParaRPr lang="nb-NO" dirty="0"/>
          </a:p>
        </p:txBody>
      </p:sp>
      <p:sp>
        <p:nvSpPr>
          <p:cNvPr id="4" name="Plassholder for lysbildenummer 3">
            <a:extLst>
              <a:ext uri="{FF2B5EF4-FFF2-40B4-BE49-F238E27FC236}">
                <a16:creationId xmlns:a16="http://schemas.microsoft.com/office/drawing/2014/main" id="{126B9660-0FB6-4EB6-AF99-EBCF74E323CD}"/>
              </a:ext>
            </a:extLst>
          </p:cNvPr>
          <p:cNvSpPr>
            <a:spLocks noGrp="1"/>
          </p:cNvSpPr>
          <p:nvPr>
            <p:ph type="sldNum" sz="quarter" idx="12"/>
          </p:nvPr>
        </p:nvSpPr>
        <p:spPr/>
        <p:txBody>
          <a:bodyPr/>
          <a:lstStyle/>
          <a:p>
            <a:fld id="{0C0CF154-A7BA-4273-A0F2-522933EAE825}" type="slidenum">
              <a:rPr lang="nb-NO" smtClean="0"/>
              <a:t>12</a:t>
            </a:fld>
            <a:endParaRPr lang="nb-NO"/>
          </a:p>
        </p:txBody>
      </p:sp>
      <p:pic>
        <p:nvPicPr>
          <p:cNvPr id="7" name="Grafikk 6" descr="Forgreningsdiagram">
            <a:extLst>
              <a:ext uri="{FF2B5EF4-FFF2-40B4-BE49-F238E27FC236}">
                <a16:creationId xmlns:a16="http://schemas.microsoft.com/office/drawing/2014/main" id="{6498A249-67C5-4B61-993E-250A14565C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873206" y="2752722"/>
            <a:ext cx="1202589" cy="1202589"/>
          </a:xfrm>
          <a:prstGeom prst="rect">
            <a:avLst/>
          </a:prstGeom>
        </p:spPr>
      </p:pic>
      <p:pic>
        <p:nvPicPr>
          <p:cNvPr id="9" name="Grafikk 8" descr="Tannhjul">
            <a:extLst>
              <a:ext uri="{FF2B5EF4-FFF2-40B4-BE49-F238E27FC236}">
                <a16:creationId xmlns:a16="http://schemas.microsoft.com/office/drawing/2014/main" id="{07E60E4A-0386-473C-90D2-42F87E2DDF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3216" y="3821289"/>
            <a:ext cx="1110007" cy="1110007"/>
          </a:xfrm>
          <a:prstGeom prst="rect">
            <a:avLst/>
          </a:prstGeom>
        </p:spPr>
      </p:pic>
    </p:spTree>
    <p:extLst>
      <p:ext uri="{BB962C8B-B14F-4D97-AF65-F5344CB8AC3E}">
        <p14:creationId xmlns:p14="http://schemas.microsoft.com/office/powerpoint/2010/main" val="2992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32BF9A-87E7-4473-B33F-D6CFD52108BA}"/>
              </a:ext>
            </a:extLst>
          </p:cNvPr>
          <p:cNvSpPr>
            <a:spLocks noGrp="1"/>
          </p:cNvSpPr>
          <p:nvPr>
            <p:ph type="title"/>
          </p:nvPr>
        </p:nvSpPr>
        <p:spPr/>
        <p:txBody>
          <a:bodyPr/>
          <a:lstStyle/>
          <a:p>
            <a:r>
              <a:rPr lang="nb-NO"/>
              <a:t>Utfordringer og barrierer </a:t>
            </a:r>
          </a:p>
        </p:txBody>
      </p:sp>
      <p:sp>
        <p:nvSpPr>
          <p:cNvPr id="3" name="Plassholder for innhold 2">
            <a:extLst>
              <a:ext uri="{FF2B5EF4-FFF2-40B4-BE49-F238E27FC236}">
                <a16:creationId xmlns:a16="http://schemas.microsoft.com/office/drawing/2014/main" id="{D9463295-96EF-4CFF-A170-851F7BE96569}"/>
              </a:ext>
            </a:extLst>
          </p:cNvPr>
          <p:cNvSpPr>
            <a:spLocks noGrp="1"/>
          </p:cNvSpPr>
          <p:nvPr>
            <p:ph idx="1"/>
          </p:nvPr>
        </p:nvSpPr>
        <p:spPr>
          <a:xfrm>
            <a:off x="769391" y="1431503"/>
            <a:ext cx="6365187" cy="5481362"/>
          </a:xfrm>
        </p:spPr>
        <p:txBody>
          <a:bodyPr>
            <a:normAutofit/>
          </a:bodyPr>
          <a:lstStyle/>
          <a:p>
            <a:r>
              <a:rPr lang="nb-NO" dirty="0"/>
              <a:t>Oversikt og tilgang til data</a:t>
            </a:r>
          </a:p>
          <a:p>
            <a:pPr lvl="1"/>
            <a:r>
              <a:rPr lang="nb-NO" dirty="0"/>
              <a:t>Mangel på «orden i eget hus» </a:t>
            </a:r>
          </a:p>
          <a:p>
            <a:pPr lvl="1"/>
            <a:r>
              <a:rPr lang="nb-NO" dirty="0"/>
              <a:t>Lav datakvalitet </a:t>
            </a:r>
          </a:p>
          <a:p>
            <a:pPr lvl="1"/>
            <a:r>
              <a:rPr lang="nb-NO" dirty="0" err="1"/>
              <a:t>Leverandørinnelåsning</a:t>
            </a:r>
            <a:r>
              <a:rPr lang="nb-NO" dirty="0"/>
              <a:t> og vanskelig tilgang til egne data</a:t>
            </a:r>
          </a:p>
          <a:p>
            <a:pPr marL="746312" lvl="1" indent="0">
              <a:buNone/>
            </a:pPr>
            <a:endParaRPr lang="nb-NO"/>
          </a:p>
          <a:p>
            <a:endParaRPr lang="nb-NO" dirty="0"/>
          </a:p>
          <a:p>
            <a:endParaRPr lang="nb-NO" dirty="0"/>
          </a:p>
        </p:txBody>
      </p:sp>
      <p:sp>
        <p:nvSpPr>
          <p:cNvPr id="4" name="Plassholder for lysbildenummer 3">
            <a:extLst>
              <a:ext uri="{FF2B5EF4-FFF2-40B4-BE49-F238E27FC236}">
                <a16:creationId xmlns:a16="http://schemas.microsoft.com/office/drawing/2014/main" id="{126B9660-0FB6-4EB6-AF99-EBCF74E323CD}"/>
              </a:ext>
            </a:extLst>
          </p:cNvPr>
          <p:cNvSpPr>
            <a:spLocks noGrp="1"/>
          </p:cNvSpPr>
          <p:nvPr>
            <p:ph type="sldNum" sz="quarter" idx="12"/>
          </p:nvPr>
        </p:nvSpPr>
        <p:spPr/>
        <p:txBody>
          <a:bodyPr/>
          <a:lstStyle/>
          <a:p>
            <a:fld id="{0C0CF154-A7BA-4273-A0F2-522933EAE825}" type="slidenum">
              <a:rPr lang="nb-NO" smtClean="0"/>
              <a:t>13</a:t>
            </a:fld>
            <a:endParaRPr lang="nb-NO"/>
          </a:p>
        </p:txBody>
      </p:sp>
      <p:sp>
        <p:nvSpPr>
          <p:cNvPr id="5" name="Bindepunkt 4">
            <a:extLst>
              <a:ext uri="{FF2B5EF4-FFF2-40B4-BE49-F238E27FC236}">
                <a16:creationId xmlns:a16="http://schemas.microsoft.com/office/drawing/2014/main" id="{899BABB4-82D4-4090-A5F0-6B9A5E033ACA}"/>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descr="Lås">
            <a:extLst>
              <a:ext uri="{FF2B5EF4-FFF2-40B4-BE49-F238E27FC236}">
                <a16:creationId xmlns:a16="http://schemas.microsoft.com/office/drawing/2014/main" id="{8B0EEDE2-4E37-4145-B43F-9C70A3AEFF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9060" y="3026599"/>
            <a:ext cx="1506475" cy="1506475"/>
          </a:xfrm>
          <a:prstGeom prst="rect">
            <a:avLst/>
          </a:prstGeom>
        </p:spPr>
      </p:pic>
    </p:spTree>
    <p:extLst>
      <p:ext uri="{BB962C8B-B14F-4D97-AF65-F5344CB8AC3E}">
        <p14:creationId xmlns:p14="http://schemas.microsoft.com/office/powerpoint/2010/main" val="56365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32BF9A-87E7-4473-B33F-D6CFD52108BA}"/>
              </a:ext>
            </a:extLst>
          </p:cNvPr>
          <p:cNvSpPr>
            <a:spLocks noGrp="1"/>
          </p:cNvSpPr>
          <p:nvPr>
            <p:ph type="title"/>
          </p:nvPr>
        </p:nvSpPr>
        <p:spPr/>
        <p:txBody>
          <a:bodyPr/>
          <a:lstStyle/>
          <a:p>
            <a:r>
              <a:rPr lang="nb-NO"/>
              <a:t>Utfordringer og barrierer </a:t>
            </a:r>
          </a:p>
        </p:txBody>
      </p:sp>
      <p:sp>
        <p:nvSpPr>
          <p:cNvPr id="3" name="Plassholder for innhold 2">
            <a:extLst>
              <a:ext uri="{FF2B5EF4-FFF2-40B4-BE49-F238E27FC236}">
                <a16:creationId xmlns:a16="http://schemas.microsoft.com/office/drawing/2014/main" id="{D9463295-96EF-4CFF-A170-851F7BE96569}"/>
              </a:ext>
            </a:extLst>
          </p:cNvPr>
          <p:cNvSpPr>
            <a:spLocks noGrp="1"/>
          </p:cNvSpPr>
          <p:nvPr>
            <p:ph idx="1"/>
          </p:nvPr>
        </p:nvSpPr>
        <p:spPr>
          <a:xfrm>
            <a:off x="769391" y="1431503"/>
            <a:ext cx="6365187" cy="5481362"/>
          </a:xfrm>
        </p:spPr>
        <p:txBody>
          <a:bodyPr>
            <a:normAutofit/>
          </a:bodyPr>
          <a:lstStyle/>
          <a:p>
            <a:pPr marL="0" indent="0">
              <a:buNone/>
            </a:pPr>
            <a:endParaRPr lang="nb-NO" dirty="0"/>
          </a:p>
          <a:p>
            <a:r>
              <a:rPr lang="nb-NO" dirty="0"/>
              <a:t>Behov for standardisering og samordning </a:t>
            </a:r>
          </a:p>
          <a:p>
            <a:pPr lvl="1"/>
            <a:r>
              <a:rPr lang="nb-NO" dirty="0"/>
              <a:t>Ønske om en sentral aktør som tar ansvar</a:t>
            </a:r>
          </a:p>
          <a:p>
            <a:pPr lvl="1"/>
            <a:r>
              <a:rPr lang="nb-NO" dirty="0"/>
              <a:t>Krevende for næringslivet med ulik praksis i kommunene</a:t>
            </a:r>
          </a:p>
          <a:p>
            <a:endParaRPr lang="nb-NO" dirty="0"/>
          </a:p>
          <a:p>
            <a:endParaRPr lang="nb-NO" dirty="0"/>
          </a:p>
          <a:p>
            <a:endParaRPr lang="nb-NO" dirty="0"/>
          </a:p>
        </p:txBody>
      </p:sp>
      <p:sp>
        <p:nvSpPr>
          <p:cNvPr id="4" name="Plassholder for lysbildenummer 3">
            <a:extLst>
              <a:ext uri="{FF2B5EF4-FFF2-40B4-BE49-F238E27FC236}">
                <a16:creationId xmlns:a16="http://schemas.microsoft.com/office/drawing/2014/main" id="{126B9660-0FB6-4EB6-AF99-EBCF74E323CD}"/>
              </a:ext>
            </a:extLst>
          </p:cNvPr>
          <p:cNvSpPr>
            <a:spLocks noGrp="1"/>
          </p:cNvSpPr>
          <p:nvPr>
            <p:ph type="sldNum" sz="quarter" idx="12"/>
          </p:nvPr>
        </p:nvSpPr>
        <p:spPr/>
        <p:txBody>
          <a:bodyPr/>
          <a:lstStyle/>
          <a:p>
            <a:fld id="{0C0CF154-A7BA-4273-A0F2-522933EAE825}" type="slidenum">
              <a:rPr lang="nb-NO" smtClean="0"/>
              <a:t>14</a:t>
            </a:fld>
            <a:endParaRPr lang="nb-NO"/>
          </a:p>
        </p:txBody>
      </p:sp>
      <p:sp>
        <p:nvSpPr>
          <p:cNvPr id="7" name="Bindepunkt 6">
            <a:extLst>
              <a:ext uri="{FF2B5EF4-FFF2-40B4-BE49-F238E27FC236}">
                <a16:creationId xmlns:a16="http://schemas.microsoft.com/office/drawing/2014/main" id="{85C3CC8F-295E-4313-BA0A-66D96C8E8395}"/>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Grafikk 10" descr="Tilkoblinger">
            <a:extLst>
              <a:ext uri="{FF2B5EF4-FFF2-40B4-BE49-F238E27FC236}">
                <a16:creationId xmlns:a16="http://schemas.microsoft.com/office/drawing/2014/main" id="{98B1C5A7-91E5-4787-9CDA-11B6300324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6704" y="2982482"/>
            <a:ext cx="1594710" cy="1594710"/>
          </a:xfrm>
          <a:prstGeom prst="rect">
            <a:avLst/>
          </a:prstGeom>
        </p:spPr>
      </p:pic>
    </p:spTree>
    <p:extLst>
      <p:ext uri="{BB962C8B-B14F-4D97-AF65-F5344CB8AC3E}">
        <p14:creationId xmlns:p14="http://schemas.microsoft.com/office/powerpoint/2010/main" val="1889059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a:br>
            <a:r>
              <a:rPr lang="nb-NO"/>
              <a:t>Mulige tiltak </a:t>
            </a:r>
          </a:p>
        </p:txBody>
      </p:sp>
      <p:sp>
        <p:nvSpPr>
          <p:cNvPr id="4" name="Plassholder for lysbildenummer 3"/>
          <p:cNvSpPr>
            <a:spLocks noGrp="1"/>
          </p:cNvSpPr>
          <p:nvPr>
            <p:ph type="sldNum" sz="quarter" idx="12"/>
          </p:nvPr>
        </p:nvSpPr>
        <p:spPr/>
        <p:txBody>
          <a:bodyPr/>
          <a:lstStyle/>
          <a:p>
            <a:fld id="{0C0CF154-A7BA-4273-A0F2-522933EAE825}" type="slidenum">
              <a:rPr lang="nb-NO" smtClean="0"/>
              <a:t>15</a:t>
            </a:fld>
            <a:endParaRPr lang="nb-NO"/>
          </a:p>
        </p:txBody>
      </p:sp>
    </p:spTree>
    <p:extLst>
      <p:ext uri="{BB962C8B-B14F-4D97-AF65-F5344CB8AC3E}">
        <p14:creationId xmlns:p14="http://schemas.microsoft.com/office/powerpoint/2010/main" val="335246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A35CBA-C3C8-467E-85FF-5AE2100C97BB}"/>
              </a:ext>
            </a:extLst>
          </p:cNvPr>
          <p:cNvSpPr>
            <a:spLocks noGrp="1"/>
          </p:cNvSpPr>
          <p:nvPr>
            <p:ph type="title"/>
          </p:nvPr>
        </p:nvSpPr>
        <p:spPr/>
        <p:txBody>
          <a:bodyPr/>
          <a:lstStyle/>
          <a:p>
            <a:r>
              <a:rPr lang="nb-NO"/>
              <a:t>Prioritering av dataforvaltning og -deling</a:t>
            </a:r>
          </a:p>
        </p:txBody>
      </p:sp>
      <p:sp>
        <p:nvSpPr>
          <p:cNvPr id="3" name="Plassholder for innhold 2">
            <a:extLst>
              <a:ext uri="{FF2B5EF4-FFF2-40B4-BE49-F238E27FC236}">
                <a16:creationId xmlns:a16="http://schemas.microsoft.com/office/drawing/2014/main" id="{1AF64EAD-D227-4740-A9EA-98F70560BF89}"/>
              </a:ext>
            </a:extLst>
          </p:cNvPr>
          <p:cNvSpPr>
            <a:spLocks noGrp="1"/>
          </p:cNvSpPr>
          <p:nvPr>
            <p:ph idx="1"/>
          </p:nvPr>
        </p:nvSpPr>
        <p:spPr>
          <a:xfrm>
            <a:off x="769392" y="1431503"/>
            <a:ext cx="5950496" cy="5481362"/>
          </a:xfrm>
        </p:spPr>
        <p:txBody>
          <a:bodyPr/>
          <a:lstStyle/>
          <a:p>
            <a:r>
              <a:rPr lang="nb-NO"/>
              <a:t>Endre regelverket </a:t>
            </a:r>
          </a:p>
          <a:p>
            <a:pPr lvl="1"/>
            <a:r>
              <a:rPr lang="nb-NO"/>
              <a:t>Plikt til å tilgjengeliggjøre data?</a:t>
            </a:r>
          </a:p>
          <a:p>
            <a:r>
              <a:rPr lang="nb-NO"/>
              <a:t>Dataforvaltning og -deling som tema i </a:t>
            </a:r>
            <a:r>
              <a:rPr lang="nb-NO" err="1"/>
              <a:t>KMDs</a:t>
            </a:r>
            <a:r>
              <a:rPr lang="nb-NO"/>
              <a:t> digitaliseringsbrev til kommunene</a:t>
            </a:r>
          </a:p>
          <a:p>
            <a:endParaRPr lang="nb-NO"/>
          </a:p>
          <a:p>
            <a:r>
              <a:rPr lang="nb-NO"/>
              <a:t>Øke oppmerksomheten på data som driver for næringsutvikling</a:t>
            </a:r>
          </a:p>
          <a:p>
            <a:pPr marL="0" indent="0">
              <a:buNone/>
            </a:pPr>
            <a:endParaRPr lang="nb-NO"/>
          </a:p>
        </p:txBody>
      </p:sp>
      <p:sp>
        <p:nvSpPr>
          <p:cNvPr id="4" name="Plassholder for lysbildenummer 3">
            <a:extLst>
              <a:ext uri="{FF2B5EF4-FFF2-40B4-BE49-F238E27FC236}">
                <a16:creationId xmlns:a16="http://schemas.microsoft.com/office/drawing/2014/main" id="{2CBAF7A9-52CB-49A9-A909-CF54F681335A}"/>
              </a:ext>
            </a:extLst>
          </p:cNvPr>
          <p:cNvSpPr>
            <a:spLocks noGrp="1"/>
          </p:cNvSpPr>
          <p:nvPr>
            <p:ph type="sldNum" sz="quarter" idx="12"/>
          </p:nvPr>
        </p:nvSpPr>
        <p:spPr/>
        <p:txBody>
          <a:bodyPr/>
          <a:lstStyle/>
          <a:p>
            <a:fld id="{0C0CF154-A7BA-4273-A0F2-522933EAE825}" type="slidenum">
              <a:rPr lang="nb-NO" smtClean="0"/>
              <a:t>16</a:t>
            </a:fld>
            <a:endParaRPr lang="nb-NO"/>
          </a:p>
        </p:txBody>
      </p:sp>
      <p:sp>
        <p:nvSpPr>
          <p:cNvPr id="5" name="Bindepunkt 4">
            <a:extLst>
              <a:ext uri="{FF2B5EF4-FFF2-40B4-BE49-F238E27FC236}">
                <a16:creationId xmlns:a16="http://schemas.microsoft.com/office/drawing/2014/main" id="{9B382FB2-8A5C-4B99-AEDD-EE1211785E6F}"/>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descr="Justitias vekt">
            <a:extLst>
              <a:ext uri="{FF2B5EF4-FFF2-40B4-BE49-F238E27FC236}">
                <a16:creationId xmlns:a16="http://schemas.microsoft.com/office/drawing/2014/main" id="{3DDDC00D-6C28-4B8E-BFC1-2D77726147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0006" y="3896591"/>
            <a:ext cx="1187014" cy="1187014"/>
          </a:xfrm>
          <a:prstGeom prst="rect">
            <a:avLst/>
          </a:prstGeom>
        </p:spPr>
      </p:pic>
      <p:pic>
        <p:nvPicPr>
          <p:cNvPr id="10" name="Grafikk 9" descr="Dokument">
            <a:extLst>
              <a:ext uri="{FF2B5EF4-FFF2-40B4-BE49-F238E27FC236}">
                <a16:creationId xmlns:a16="http://schemas.microsoft.com/office/drawing/2014/main" id="{8B8A5B3F-9041-4BD8-96D4-19CA08286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4379" y="2709577"/>
            <a:ext cx="1187014" cy="1187014"/>
          </a:xfrm>
          <a:prstGeom prst="rect">
            <a:avLst/>
          </a:prstGeom>
        </p:spPr>
      </p:pic>
    </p:spTree>
    <p:extLst>
      <p:ext uri="{BB962C8B-B14F-4D97-AF65-F5344CB8AC3E}">
        <p14:creationId xmlns:p14="http://schemas.microsoft.com/office/powerpoint/2010/main" val="252289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42ED62-4DB5-4ABD-8A5D-B59E8C644D8E}"/>
              </a:ext>
            </a:extLst>
          </p:cNvPr>
          <p:cNvSpPr>
            <a:spLocks noGrp="1"/>
          </p:cNvSpPr>
          <p:nvPr>
            <p:ph type="title"/>
          </p:nvPr>
        </p:nvSpPr>
        <p:spPr/>
        <p:txBody>
          <a:bodyPr/>
          <a:lstStyle/>
          <a:p>
            <a:r>
              <a:rPr lang="nb-NO"/>
              <a:t>Utvikle kompetansen i kommunene</a:t>
            </a:r>
          </a:p>
        </p:txBody>
      </p:sp>
      <p:sp>
        <p:nvSpPr>
          <p:cNvPr id="3" name="Plassholder for innhold 2">
            <a:extLst>
              <a:ext uri="{FF2B5EF4-FFF2-40B4-BE49-F238E27FC236}">
                <a16:creationId xmlns:a16="http://schemas.microsoft.com/office/drawing/2014/main" id="{08E26814-D16D-4C04-90EE-0E064DD8F877}"/>
              </a:ext>
            </a:extLst>
          </p:cNvPr>
          <p:cNvSpPr>
            <a:spLocks noGrp="1"/>
          </p:cNvSpPr>
          <p:nvPr>
            <p:ph idx="1"/>
          </p:nvPr>
        </p:nvSpPr>
        <p:spPr>
          <a:xfrm>
            <a:off x="769391" y="1431503"/>
            <a:ext cx="6365187" cy="5481362"/>
          </a:xfrm>
        </p:spPr>
        <p:txBody>
          <a:bodyPr/>
          <a:lstStyle/>
          <a:p>
            <a:r>
              <a:rPr lang="nb-NO"/>
              <a:t>Øke kommunale lederes strategiske kompetanse på området </a:t>
            </a:r>
          </a:p>
          <a:p>
            <a:r>
              <a:rPr lang="nb-NO"/>
              <a:t>Gi bedre tilgang til kompetanse, veiledning og erfaringsdeling</a:t>
            </a:r>
          </a:p>
          <a:p>
            <a:pPr lvl="1"/>
            <a:r>
              <a:rPr lang="nb-NO"/>
              <a:t>Mer fokus på kommunene </a:t>
            </a:r>
          </a:p>
        </p:txBody>
      </p:sp>
      <p:sp>
        <p:nvSpPr>
          <p:cNvPr id="4" name="Plassholder for lysbildenummer 3">
            <a:extLst>
              <a:ext uri="{FF2B5EF4-FFF2-40B4-BE49-F238E27FC236}">
                <a16:creationId xmlns:a16="http://schemas.microsoft.com/office/drawing/2014/main" id="{6B19E718-59DE-4137-8747-D02859C04574}"/>
              </a:ext>
            </a:extLst>
          </p:cNvPr>
          <p:cNvSpPr>
            <a:spLocks noGrp="1"/>
          </p:cNvSpPr>
          <p:nvPr>
            <p:ph type="sldNum" sz="quarter" idx="12"/>
          </p:nvPr>
        </p:nvSpPr>
        <p:spPr/>
        <p:txBody>
          <a:bodyPr/>
          <a:lstStyle/>
          <a:p>
            <a:fld id="{0C0CF154-A7BA-4273-A0F2-522933EAE825}" type="slidenum">
              <a:rPr lang="nb-NO" smtClean="0"/>
              <a:t>17</a:t>
            </a:fld>
            <a:endParaRPr lang="nb-NO"/>
          </a:p>
        </p:txBody>
      </p:sp>
      <p:sp>
        <p:nvSpPr>
          <p:cNvPr id="5" name="Bindepunkt 4">
            <a:extLst>
              <a:ext uri="{FF2B5EF4-FFF2-40B4-BE49-F238E27FC236}">
                <a16:creationId xmlns:a16="http://schemas.microsoft.com/office/drawing/2014/main" id="{3E72E8CC-D14F-4817-A01A-A352BDF06658}"/>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descr="Forstørrelsesglass">
            <a:extLst>
              <a:ext uri="{FF2B5EF4-FFF2-40B4-BE49-F238E27FC236}">
                <a16:creationId xmlns:a16="http://schemas.microsoft.com/office/drawing/2014/main" id="{6A3340E9-FE0E-45EF-A490-FA1DAC298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7401" y="3821289"/>
            <a:ext cx="1021613" cy="1021613"/>
          </a:xfrm>
          <a:prstGeom prst="rect">
            <a:avLst/>
          </a:prstGeom>
        </p:spPr>
      </p:pic>
      <p:pic>
        <p:nvPicPr>
          <p:cNvPr id="9" name="Grafikk 8" descr="Nettleservindu">
            <a:extLst>
              <a:ext uri="{FF2B5EF4-FFF2-40B4-BE49-F238E27FC236}">
                <a16:creationId xmlns:a16="http://schemas.microsoft.com/office/drawing/2014/main" id="{680C1918-E9E7-4E8F-9F8B-AA623A19C5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88819" y="2989458"/>
            <a:ext cx="1094397" cy="1094397"/>
          </a:xfrm>
          <a:prstGeom prst="rect">
            <a:avLst/>
          </a:prstGeom>
        </p:spPr>
      </p:pic>
    </p:spTree>
    <p:extLst>
      <p:ext uri="{BB962C8B-B14F-4D97-AF65-F5344CB8AC3E}">
        <p14:creationId xmlns:p14="http://schemas.microsoft.com/office/powerpoint/2010/main" val="343364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ndepunkt 6">
            <a:extLst>
              <a:ext uri="{FF2B5EF4-FFF2-40B4-BE49-F238E27FC236}">
                <a16:creationId xmlns:a16="http://schemas.microsoft.com/office/drawing/2014/main" id="{5FA3D2D6-967D-4B23-ACEE-21EF0063A9F6}"/>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BE53088-70A4-4802-B0EB-C985EFC152FB}"/>
              </a:ext>
            </a:extLst>
          </p:cNvPr>
          <p:cNvSpPr>
            <a:spLocks noGrp="1"/>
          </p:cNvSpPr>
          <p:nvPr>
            <p:ph type="title"/>
          </p:nvPr>
        </p:nvSpPr>
        <p:spPr/>
        <p:txBody>
          <a:bodyPr/>
          <a:lstStyle/>
          <a:p>
            <a:r>
              <a:rPr lang="nb-NO"/>
              <a:t>Mer standardisering og samordning</a:t>
            </a:r>
          </a:p>
        </p:txBody>
      </p:sp>
      <p:sp>
        <p:nvSpPr>
          <p:cNvPr id="3" name="Plassholder for innhold 2">
            <a:extLst>
              <a:ext uri="{FF2B5EF4-FFF2-40B4-BE49-F238E27FC236}">
                <a16:creationId xmlns:a16="http://schemas.microsoft.com/office/drawing/2014/main" id="{C8C78F30-7629-4F50-AEA8-FFE52719B713}"/>
              </a:ext>
            </a:extLst>
          </p:cNvPr>
          <p:cNvSpPr>
            <a:spLocks noGrp="1"/>
          </p:cNvSpPr>
          <p:nvPr>
            <p:ph idx="1"/>
          </p:nvPr>
        </p:nvSpPr>
        <p:spPr>
          <a:xfrm>
            <a:off x="769392" y="1431503"/>
            <a:ext cx="5950496" cy="5481362"/>
          </a:xfrm>
        </p:spPr>
        <p:txBody>
          <a:bodyPr/>
          <a:lstStyle/>
          <a:p>
            <a:r>
              <a:rPr lang="nb-NO" dirty="0"/>
              <a:t>Øke innsatsen for felles informasjonsmodeller, standarder og tekniske grensesnitt </a:t>
            </a:r>
          </a:p>
          <a:p>
            <a:r>
              <a:rPr lang="nb-NO" dirty="0"/>
              <a:t>KS må ta en tydeligere rolle på området </a:t>
            </a:r>
          </a:p>
          <a:p>
            <a:r>
              <a:rPr lang="nb-NO" dirty="0"/>
              <a:t>Tilrettelegge for </a:t>
            </a:r>
            <a:r>
              <a:rPr lang="nb-NO" dirty="0" err="1"/>
              <a:t>viderebruk</a:t>
            </a:r>
            <a:r>
              <a:rPr lang="nb-NO" dirty="0"/>
              <a:t> gjennom </a:t>
            </a:r>
            <a:r>
              <a:rPr lang="nb-NO" dirty="0" err="1"/>
              <a:t>DigiOrden</a:t>
            </a:r>
            <a:endParaRPr lang="nb-NO" dirty="0"/>
          </a:p>
        </p:txBody>
      </p:sp>
      <p:sp>
        <p:nvSpPr>
          <p:cNvPr id="4" name="Plassholder for lysbildenummer 3">
            <a:extLst>
              <a:ext uri="{FF2B5EF4-FFF2-40B4-BE49-F238E27FC236}">
                <a16:creationId xmlns:a16="http://schemas.microsoft.com/office/drawing/2014/main" id="{B1E70C0C-830B-4882-9571-97E959D22D51}"/>
              </a:ext>
            </a:extLst>
          </p:cNvPr>
          <p:cNvSpPr>
            <a:spLocks noGrp="1"/>
          </p:cNvSpPr>
          <p:nvPr>
            <p:ph type="sldNum" sz="quarter" idx="12"/>
          </p:nvPr>
        </p:nvSpPr>
        <p:spPr/>
        <p:txBody>
          <a:bodyPr/>
          <a:lstStyle/>
          <a:p>
            <a:fld id="{0C0CF154-A7BA-4273-A0F2-522933EAE825}" type="slidenum">
              <a:rPr lang="nb-NO" smtClean="0"/>
              <a:t>18</a:t>
            </a:fld>
            <a:endParaRPr lang="nb-NO"/>
          </a:p>
        </p:txBody>
      </p:sp>
      <p:pic>
        <p:nvPicPr>
          <p:cNvPr id="6" name="Grafikk 5" descr="Hierarki">
            <a:extLst>
              <a:ext uri="{FF2B5EF4-FFF2-40B4-BE49-F238E27FC236}">
                <a16:creationId xmlns:a16="http://schemas.microsoft.com/office/drawing/2014/main" id="{44107849-E5AA-48C1-8D8D-EE7D24E390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0326" y="3042752"/>
            <a:ext cx="1474170" cy="1474170"/>
          </a:xfrm>
          <a:prstGeom prst="rect">
            <a:avLst/>
          </a:prstGeom>
        </p:spPr>
      </p:pic>
      <p:sp>
        <p:nvSpPr>
          <p:cNvPr id="8" name="TekstSylinder 7">
            <a:extLst>
              <a:ext uri="{FF2B5EF4-FFF2-40B4-BE49-F238E27FC236}">
                <a16:creationId xmlns:a16="http://schemas.microsoft.com/office/drawing/2014/main" id="{7C8D0B35-FF89-4BB3-96AD-B364FD5F8693}"/>
              </a:ext>
            </a:extLst>
          </p:cNvPr>
          <p:cNvSpPr txBox="1"/>
          <p:nvPr/>
        </p:nvSpPr>
        <p:spPr>
          <a:xfrm>
            <a:off x="987136" y="5319668"/>
            <a:ext cx="5732751" cy="1631216"/>
          </a:xfrm>
          <a:prstGeom prst="rect">
            <a:avLst/>
          </a:prstGeom>
          <a:noFill/>
          <a:ln>
            <a:solidFill>
              <a:schemeClr val="accent5"/>
            </a:solidFill>
          </a:ln>
        </p:spPr>
        <p:txBody>
          <a:bodyPr wrap="square" rtlCol="0">
            <a:spAutoFit/>
          </a:bodyPr>
          <a:lstStyle/>
          <a:p>
            <a:r>
              <a:rPr lang="nb-NO" dirty="0" err="1"/>
              <a:t>Digiorden</a:t>
            </a:r>
            <a:r>
              <a:rPr lang="nb-NO" dirty="0"/>
              <a:t> er utviklet av kommunene i Kongsbergregionen og Telemark. 1.1.2021 ble løsningen  overført til KS for å bli en nasjonal løsning på Fiks plattformen for alle kommuner.</a:t>
            </a:r>
            <a:br>
              <a:rPr lang="nb-NO" dirty="0"/>
            </a:br>
            <a:endParaRPr lang="nb-NO" dirty="0"/>
          </a:p>
          <a:p>
            <a:r>
              <a:rPr lang="nb-NO" sz="1000" dirty="0"/>
              <a:t>Kilde: https://www.ks.no/fagomrader/digitalisering/utviklingsprosjekter/digiorden/om-digiorden/</a:t>
            </a:r>
          </a:p>
        </p:txBody>
      </p:sp>
      <p:sp>
        <p:nvSpPr>
          <p:cNvPr id="9" name="Bue 8">
            <a:extLst>
              <a:ext uri="{FF2B5EF4-FFF2-40B4-BE49-F238E27FC236}">
                <a16:creationId xmlns:a16="http://schemas.microsoft.com/office/drawing/2014/main" id="{3FB9DFF3-061D-4D1A-8B28-623B0B28EF89}"/>
              </a:ext>
            </a:extLst>
          </p:cNvPr>
          <p:cNvSpPr/>
          <p:nvPr/>
        </p:nvSpPr>
        <p:spPr>
          <a:xfrm>
            <a:off x="2202637" y="4451453"/>
            <a:ext cx="1361444" cy="1093656"/>
          </a:xfrm>
          <a:prstGeom prst="arc">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415198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37914E-AB2E-422E-A905-C03B71E18CF4}"/>
              </a:ext>
            </a:extLst>
          </p:cNvPr>
          <p:cNvSpPr>
            <a:spLocks noGrp="1"/>
          </p:cNvSpPr>
          <p:nvPr>
            <p:ph type="title"/>
          </p:nvPr>
        </p:nvSpPr>
        <p:spPr/>
        <p:txBody>
          <a:bodyPr/>
          <a:lstStyle/>
          <a:p>
            <a:r>
              <a:rPr lang="nb-NO"/>
              <a:t>Bruke teknologi for å tilgjengeliggjøre data</a:t>
            </a:r>
          </a:p>
        </p:txBody>
      </p:sp>
      <p:sp>
        <p:nvSpPr>
          <p:cNvPr id="3" name="Plassholder for innhold 2">
            <a:extLst>
              <a:ext uri="{FF2B5EF4-FFF2-40B4-BE49-F238E27FC236}">
                <a16:creationId xmlns:a16="http://schemas.microsoft.com/office/drawing/2014/main" id="{8C6CF1C1-FCBC-4D88-A136-81BDB071053C}"/>
              </a:ext>
            </a:extLst>
          </p:cNvPr>
          <p:cNvSpPr>
            <a:spLocks noGrp="1"/>
          </p:cNvSpPr>
          <p:nvPr>
            <p:ph idx="1"/>
          </p:nvPr>
        </p:nvSpPr>
        <p:spPr>
          <a:xfrm>
            <a:off x="769392" y="1431503"/>
            <a:ext cx="6410342" cy="5481362"/>
          </a:xfrm>
        </p:spPr>
        <p:txBody>
          <a:bodyPr/>
          <a:lstStyle/>
          <a:p>
            <a:r>
              <a:rPr lang="nb-NO" dirty="0"/>
              <a:t>Etablere felles infrastruktur for deling av data</a:t>
            </a:r>
          </a:p>
          <a:p>
            <a:r>
              <a:rPr lang="nb-NO" dirty="0"/>
              <a:t>Øke kommuners bruk av Felles datakatalog</a:t>
            </a:r>
          </a:p>
          <a:p>
            <a:r>
              <a:rPr lang="nb-NO" dirty="0"/>
              <a:t>Unngå leverandørinnlåsing </a:t>
            </a:r>
          </a:p>
          <a:p>
            <a:r>
              <a:rPr lang="nb-NO" dirty="0"/>
              <a:t>Bruke eksisterende datasjøer</a:t>
            </a:r>
          </a:p>
        </p:txBody>
      </p:sp>
      <p:sp>
        <p:nvSpPr>
          <p:cNvPr id="4" name="Plassholder for lysbildenummer 3">
            <a:extLst>
              <a:ext uri="{FF2B5EF4-FFF2-40B4-BE49-F238E27FC236}">
                <a16:creationId xmlns:a16="http://schemas.microsoft.com/office/drawing/2014/main" id="{2768AF55-B4D8-491F-AB85-D68A1AF9C5AC}"/>
              </a:ext>
            </a:extLst>
          </p:cNvPr>
          <p:cNvSpPr>
            <a:spLocks noGrp="1"/>
          </p:cNvSpPr>
          <p:nvPr>
            <p:ph type="sldNum" sz="quarter" idx="12"/>
          </p:nvPr>
        </p:nvSpPr>
        <p:spPr/>
        <p:txBody>
          <a:bodyPr/>
          <a:lstStyle/>
          <a:p>
            <a:fld id="{0C0CF154-A7BA-4273-A0F2-522933EAE825}" type="slidenum">
              <a:rPr lang="nb-NO" smtClean="0"/>
              <a:t>19</a:t>
            </a:fld>
            <a:endParaRPr lang="nb-NO"/>
          </a:p>
        </p:txBody>
      </p:sp>
      <p:pic>
        <p:nvPicPr>
          <p:cNvPr id="6" name="Bilde 5">
            <a:extLst>
              <a:ext uri="{FF2B5EF4-FFF2-40B4-BE49-F238E27FC236}">
                <a16:creationId xmlns:a16="http://schemas.microsoft.com/office/drawing/2014/main" id="{DB69BAA0-6071-44A6-BFA0-BD39A45EC378}"/>
              </a:ext>
            </a:extLst>
          </p:cNvPr>
          <p:cNvPicPr>
            <a:picLocks noChangeAspect="1"/>
          </p:cNvPicPr>
          <p:nvPr/>
        </p:nvPicPr>
        <p:blipFill>
          <a:blip r:embed="rId3"/>
          <a:stretch>
            <a:fillRect/>
          </a:stretch>
        </p:blipFill>
        <p:spPr>
          <a:xfrm>
            <a:off x="3689866" y="5413771"/>
            <a:ext cx="9135750" cy="514422"/>
          </a:xfrm>
          <a:prstGeom prst="rect">
            <a:avLst/>
          </a:prstGeom>
        </p:spPr>
      </p:pic>
      <p:sp>
        <p:nvSpPr>
          <p:cNvPr id="7" name="TekstSylinder 6">
            <a:extLst>
              <a:ext uri="{FF2B5EF4-FFF2-40B4-BE49-F238E27FC236}">
                <a16:creationId xmlns:a16="http://schemas.microsoft.com/office/drawing/2014/main" id="{3A417284-29A8-4B65-AB65-F32D6BE69052}"/>
              </a:ext>
            </a:extLst>
          </p:cNvPr>
          <p:cNvSpPr txBox="1"/>
          <p:nvPr/>
        </p:nvSpPr>
        <p:spPr>
          <a:xfrm>
            <a:off x="4821382" y="6128172"/>
            <a:ext cx="6673686" cy="369332"/>
          </a:xfrm>
          <a:prstGeom prst="rect">
            <a:avLst/>
          </a:prstGeom>
          <a:noFill/>
        </p:spPr>
        <p:txBody>
          <a:bodyPr wrap="none" rtlCol="0">
            <a:spAutoFit/>
          </a:bodyPr>
          <a:lstStyle/>
          <a:p>
            <a:r>
              <a:rPr lang="nb-NO" dirty="0"/>
              <a:t>Treff med filter «kommune» på Felles datakatalog per 13.04.21 </a:t>
            </a:r>
          </a:p>
        </p:txBody>
      </p:sp>
      <p:pic>
        <p:nvPicPr>
          <p:cNvPr id="8" name="Bilde 7">
            <a:extLst>
              <a:ext uri="{FF2B5EF4-FFF2-40B4-BE49-F238E27FC236}">
                <a16:creationId xmlns:a16="http://schemas.microsoft.com/office/drawing/2014/main" id="{7AC1B72D-4866-4FFD-AA40-0438037745B7}"/>
              </a:ext>
            </a:extLst>
          </p:cNvPr>
          <p:cNvPicPr>
            <a:picLocks noChangeAspect="1"/>
          </p:cNvPicPr>
          <p:nvPr/>
        </p:nvPicPr>
        <p:blipFill>
          <a:blip r:embed="rId4"/>
          <a:stretch>
            <a:fillRect/>
          </a:stretch>
        </p:blipFill>
        <p:spPr>
          <a:xfrm>
            <a:off x="9084483" y="3805420"/>
            <a:ext cx="2876951" cy="733527"/>
          </a:xfrm>
          <a:prstGeom prst="rect">
            <a:avLst/>
          </a:prstGeom>
        </p:spPr>
      </p:pic>
      <p:sp>
        <p:nvSpPr>
          <p:cNvPr id="9" name="Bue 8">
            <a:extLst>
              <a:ext uri="{FF2B5EF4-FFF2-40B4-BE49-F238E27FC236}">
                <a16:creationId xmlns:a16="http://schemas.microsoft.com/office/drawing/2014/main" id="{E8317D2F-932F-4263-BACA-378E22183897}"/>
              </a:ext>
            </a:extLst>
          </p:cNvPr>
          <p:cNvSpPr/>
          <p:nvPr/>
        </p:nvSpPr>
        <p:spPr>
          <a:xfrm rot="19123410">
            <a:off x="3801100" y="4784362"/>
            <a:ext cx="5178550" cy="2287663"/>
          </a:xfrm>
          <a:prstGeom prst="arc">
            <a:avLst/>
          </a:prstGeom>
          <a:noFill/>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423010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0C0CF154-A7BA-4273-A0F2-522933EAE825}" type="slidenum">
              <a:rPr lang="nb-NO" smtClean="0"/>
              <a:pPr/>
              <a:t>2</a:t>
            </a:fld>
            <a:endParaRPr lang="nb-NO"/>
          </a:p>
        </p:txBody>
      </p:sp>
      <p:sp>
        <p:nvSpPr>
          <p:cNvPr id="3" name="Plassholder for tekst 2"/>
          <p:cNvSpPr>
            <a:spLocks noGrp="1"/>
          </p:cNvSpPr>
          <p:nvPr>
            <p:ph type="body" sz="quarter" idx="13"/>
          </p:nvPr>
        </p:nvSpPr>
        <p:spPr/>
        <p:txBody>
          <a:bodyPr>
            <a:normAutofit lnSpcReduction="10000"/>
          </a:bodyPr>
          <a:lstStyle/>
          <a:p>
            <a:r>
              <a:rPr lang="nb-NO"/>
              <a:t>Kort om oppdraget</a:t>
            </a:r>
          </a:p>
          <a:p>
            <a:r>
              <a:rPr lang="nb-NO"/>
              <a:t>Metode</a:t>
            </a:r>
          </a:p>
          <a:p>
            <a:r>
              <a:rPr lang="nb-NO"/>
              <a:t>Funn</a:t>
            </a:r>
          </a:p>
          <a:p>
            <a:r>
              <a:rPr lang="nb-NO"/>
              <a:t>Forslag til tiltak</a:t>
            </a:r>
          </a:p>
          <a:p>
            <a:r>
              <a:rPr lang="nb-NO"/>
              <a:t>Diskusjon/spørsmål </a:t>
            </a:r>
          </a:p>
        </p:txBody>
      </p:sp>
      <p:sp>
        <p:nvSpPr>
          <p:cNvPr id="4" name="Tittel 3"/>
          <p:cNvSpPr>
            <a:spLocks noGrp="1"/>
          </p:cNvSpPr>
          <p:nvPr>
            <p:ph type="title"/>
          </p:nvPr>
        </p:nvSpPr>
        <p:spPr/>
        <p:txBody>
          <a:bodyPr>
            <a:normAutofit fontScale="90000"/>
          </a:bodyPr>
          <a:lstStyle/>
          <a:p>
            <a:r>
              <a:rPr lang="nb-NO"/>
              <a:t>Agenda</a:t>
            </a:r>
          </a:p>
        </p:txBody>
      </p:sp>
    </p:spTree>
    <p:extLst>
      <p:ext uri="{BB962C8B-B14F-4D97-AF65-F5344CB8AC3E}">
        <p14:creationId xmlns:p14="http://schemas.microsoft.com/office/powerpoint/2010/main" val="135754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ndepunkt 7">
            <a:extLst>
              <a:ext uri="{FF2B5EF4-FFF2-40B4-BE49-F238E27FC236}">
                <a16:creationId xmlns:a16="http://schemas.microsoft.com/office/drawing/2014/main" id="{D23E39F4-07E2-4D3B-A14D-19EF15B70B94}"/>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EB54890A-6700-49F7-A05C-7B7F94F40ACD}"/>
              </a:ext>
            </a:extLst>
          </p:cNvPr>
          <p:cNvSpPr>
            <a:spLocks noGrp="1"/>
          </p:cNvSpPr>
          <p:nvPr>
            <p:ph type="title"/>
          </p:nvPr>
        </p:nvSpPr>
        <p:spPr/>
        <p:txBody>
          <a:bodyPr/>
          <a:lstStyle/>
          <a:p>
            <a:r>
              <a:rPr lang="nb-NO"/>
              <a:t>Stimulere etterspørselen etter kommunale data i privat sektor</a:t>
            </a:r>
          </a:p>
        </p:txBody>
      </p:sp>
      <p:sp>
        <p:nvSpPr>
          <p:cNvPr id="3" name="Plassholder for innhold 2">
            <a:extLst>
              <a:ext uri="{FF2B5EF4-FFF2-40B4-BE49-F238E27FC236}">
                <a16:creationId xmlns:a16="http://schemas.microsoft.com/office/drawing/2014/main" id="{CDBEF2B5-719F-4452-AE82-20F0AD88CC7D}"/>
              </a:ext>
            </a:extLst>
          </p:cNvPr>
          <p:cNvSpPr>
            <a:spLocks noGrp="1"/>
          </p:cNvSpPr>
          <p:nvPr>
            <p:ph idx="1"/>
          </p:nvPr>
        </p:nvSpPr>
        <p:spPr>
          <a:xfrm>
            <a:off x="769392" y="1431503"/>
            <a:ext cx="6229720" cy="5481362"/>
          </a:xfrm>
        </p:spPr>
        <p:txBody>
          <a:bodyPr/>
          <a:lstStyle/>
          <a:p>
            <a:r>
              <a:rPr lang="nb-NO"/>
              <a:t>Etablere arenaer for næringslivskontakt i kommunene</a:t>
            </a:r>
          </a:p>
          <a:p>
            <a:r>
              <a:rPr lang="nb-NO"/>
              <a:t>Vurdere etablering av ny stimuleringsordning </a:t>
            </a:r>
          </a:p>
        </p:txBody>
      </p:sp>
      <p:sp>
        <p:nvSpPr>
          <p:cNvPr id="4" name="Plassholder for lysbildenummer 3">
            <a:extLst>
              <a:ext uri="{FF2B5EF4-FFF2-40B4-BE49-F238E27FC236}">
                <a16:creationId xmlns:a16="http://schemas.microsoft.com/office/drawing/2014/main" id="{7A39FEC1-043A-447B-9B1E-5CE807EF0922}"/>
              </a:ext>
            </a:extLst>
          </p:cNvPr>
          <p:cNvSpPr>
            <a:spLocks noGrp="1"/>
          </p:cNvSpPr>
          <p:nvPr>
            <p:ph type="sldNum" sz="quarter" idx="12"/>
          </p:nvPr>
        </p:nvSpPr>
        <p:spPr/>
        <p:txBody>
          <a:bodyPr/>
          <a:lstStyle/>
          <a:p>
            <a:fld id="{0C0CF154-A7BA-4273-A0F2-522933EAE825}" type="slidenum">
              <a:rPr lang="nb-NO" smtClean="0"/>
              <a:t>20</a:t>
            </a:fld>
            <a:endParaRPr lang="nb-NO"/>
          </a:p>
        </p:txBody>
      </p:sp>
      <p:pic>
        <p:nvPicPr>
          <p:cNvPr id="7" name="Grafikk 6" descr="Bygning">
            <a:extLst>
              <a:ext uri="{FF2B5EF4-FFF2-40B4-BE49-F238E27FC236}">
                <a16:creationId xmlns:a16="http://schemas.microsoft.com/office/drawing/2014/main" id="{42285A52-CF6F-4AF2-99E4-214732A5EC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5232" y="2941853"/>
            <a:ext cx="1675968" cy="1675968"/>
          </a:xfrm>
          <a:prstGeom prst="rect">
            <a:avLst/>
          </a:prstGeom>
        </p:spPr>
      </p:pic>
    </p:spTree>
    <p:extLst>
      <p:ext uri="{BB962C8B-B14F-4D97-AF65-F5344CB8AC3E}">
        <p14:creationId xmlns:p14="http://schemas.microsoft.com/office/powerpoint/2010/main" val="133270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fld id="{0C0CF154-A7BA-4273-A0F2-522933EAE825}" type="slidenum">
              <a:rPr lang="nb-NO" smtClean="0"/>
              <a:pPr/>
              <a:t>21</a:t>
            </a:fld>
            <a:endParaRPr lang="nb-NO"/>
          </a:p>
        </p:txBody>
      </p:sp>
      <p:sp>
        <p:nvSpPr>
          <p:cNvPr id="3" name="Plassholder for tekst 2"/>
          <p:cNvSpPr>
            <a:spLocks noGrp="1"/>
          </p:cNvSpPr>
          <p:nvPr>
            <p:ph type="body" sz="quarter" idx="13"/>
          </p:nvPr>
        </p:nvSpPr>
        <p:spPr/>
        <p:txBody>
          <a:bodyPr>
            <a:normAutofit fontScale="70000" lnSpcReduction="20000"/>
          </a:bodyPr>
          <a:lstStyle/>
          <a:p>
            <a:pPr marL="0" indent="0">
              <a:buNone/>
            </a:pPr>
            <a:r>
              <a:rPr lang="nb-NO" dirty="0"/>
              <a:t>Rapporten kan leses i sin helhet på:</a:t>
            </a:r>
          </a:p>
          <a:p>
            <a:pPr marL="0" indent="0">
              <a:buNone/>
            </a:pPr>
            <a:r>
              <a:rPr lang="nb-NO" dirty="0">
                <a:hlinkClick r:id="rId2"/>
              </a:rPr>
              <a:t>https://www.regjeringen.no/no/dokumenter/dataforvaltning-og--deling-i-kommunane/id2741610/</a:t>
            </a:r>
            <a:r>
              <a:rPr lang="nb-NO" dirty="0"/>
              <a:t> </a:t>
            </a:r>
          </a:p>
          <a:p>
            <a:pPr marL="0" indent="0">
              <a:buNone/>
            </a:pPr>
            <a:r>
              <a:rPr lang="nb-NO" sz="2000" dirty="0"/>
              <a:t>Bilde på forsiden: </a:t>
            </a:r>
            <a:r>
              <a:rPr lang="nb-NO" sz="2000" dirty="0" err="1"/>
              <a:t>Shutterstock</a:t>
            </a:r>
            <a:r>
              <a:rPr lang="nb-NO" sz="2000" dirty="0"/>
              <a:t> </a:t>
            </a:r>
            <a:br>
              <a:rPr lang="nb-NO" sz="2000" dirty="0"/>
            </a:br>
            <a:br>
              <a:rPr lang="nb-NO" sz="2000" dirty="0"/>
            </a:br>
            <a:br>
              <a:rPr lang="nb-NO" sz="2000" dirty="0"/>
            </a:br>
            <a:r>
              <a:rPr lang="nb-NO" sz="2000" dirty="0"/>
              <a:t>Kristin Brænden, Øystein </a:t>
            </a:r>
            <a:r>
              <a:rPr lang="nb-NO" sz="2000" dirty="0" err="1"/>
              <a:t>Lorvik</a:t>
            </a:r>
            <a:r>
              <a:rPr lang="nb-NO" sz="2000" dirty="0"/>
              <a:t> Nilsen, Gjermund </a:t>
            </a:r>
            <a:r>
              <a:rPr lang="nb-NO" sz="2000" dirty="0" err="1"/>
              <a:t>Lanestedt</a:t>
            </a:r>
            <a:r>
              <a:rPr lang="nb-NO" sz="2000" dirty="0"/>
              <a:t>, Morten Stenstadvold og Tom E. Markussen</a:t>
            </a:r>
          </a:p>
          <a:p>
            <a:pPr marL="0" indent="0">
              <a:buNone/>
            </a:pPr>
            <a:endParaRPr lang="nb-NO" sz="2000" dirty="0"/>
          </a:p>
        </p:txBody>
      </p:sp>
      <p:sp>
        <p:nvSpPr>
          <p:cNvPr id="4" name="Tittel 3"/>
          <p:cNvSpPr>
            <a:spLocks noGrp="1"/>
          </p:cNvSpPr>
          <p:nvPr>
            <p:ph type="title"/>
          </p:nvPr>
        </p:nvSpPr>
        <p:spPr/>
        <p:txBody>
          <a:bodyPr>
            <a:normAutofit/>
          </a:bodyPr>
          <a:lstStyle/>
          <a:p>
            <a:endParaRPr lang="nb-NO" dirty="0"/>
          </a:p>
        </p:txBody>
      </p:sp>
    </p:spTree>
    <p:extLst>
      <p:ext uri="{BB962C8B-B14F-4D97-AF65-F5344CB8AC3E}">
        <p14:creationId xmlns:p14="http://schemas.microsoft.com/office/powerpoint/2010/main" val="45336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Bakgrunn og metode</a:t>
            </a:r>
          </a:p>
        </p:txBody>
      </p:sp>
      <p:sp>
        <p:nvSpPr>
          <p:cNvPr id="3" name="Plassholder for tekst 2"/>
          <p:cNvSpPr>
            <a:spLocks noGrp="1"/>
          </p:cNvSpPr>
          <p:nvPr>
            <p:ph type="body" idx="1"/>
          </p:nvPr>
        </p:nvSpPr>
        <p:spPr/>
        <p:txBody>
          <a:bodyPr/>
          <a:lstStyle/>
          <a:p>
            <a:endParaRPr lang="nb-NO"/>
          </a:p>
        </p:txBody>
      </p:sp>
      <p:sp>
        <p:nvSpPr>
          <p:cNvPr id="4" name="Plassholder for lysbildenummer 3"/>
          <p:cNvSpPr>
            <a:spLocks noGrp="1"/>
          </p:cNvSpPr>
          <p:nvPr>
            <p:ph type="sldNum" sz="quarter" idx="12"/>
          </p:nvPr>
        </p:nvSpPr>
        <p:spPr/>
        <p:txBody>
          <a:bodyPr/>
          <a:lstStyle/>
          <a:p>
            <a:fld id="{0C0CF154-A7BA-4273-A0F2-522933EAE825}" type="slidenum">
              <a:rPr lang="nb-NO" smtClean="0"/>
              <a:t>3</a:t>
            </a:fld>
            <a:endParaRPr lang="nb-NO"/>
          </a:p>
        </p:txBody>
      </p:sp>
    </p:spTree>
    <p:extLst>
      <p:ext uri="{BB962C8B-B14F-4D97-AF65-F5344CB8AC3E}">
        <p14:creationId xmlns:p14="http://schemas.microsoft.com/office/powerpoint/2010/main" val="29178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Bakgrunn</a:t>
            </a:r>
          </a:p>
        </p:txBody>
      </p:sp>
      <p:sp>
        <p:nvSpPr>
          <p:cNvPr id="3" name="Plassholder for innhold 2"/>
          <p:cNvSpPr>
            <a:spLocks noGrp="1"/>
          </p:cNvSpPr>
          <p:nvPr>
            <p:ph idx="1"/>
          </p:nvPr>
        </p:nvSpPr>
        <p:spPr>
          <a:xfrm>
            <a:off x="769393" y="1431503"/>
            <a:ext cx="5251490" cy="5481362"/>
          </a:xfrm>
        </p:spPr>
        <p:txBody>
          <a:bodyPr>
            <a:normAutofit/>
          </a:bodyPr>
          <a:lstStyle/>
          <a:p>
            <a:r>
              <a:rPr lang="nb-NO"/>
              <a:t>Gjennomført på oppdrag fra KMD</a:t>
            </a:r>
          </a:p>
          <a:p>
            <a:pPr lvl="1"/>
            <a:r>
              <a:rPr lang="nb-NO"/>
              <a:t>Mai – juli 2020</a:t>
            </a:r>
          </a:p>
          <a:p>
            <a:r>
              <a:rPr lang="nb-NO"/>
              <a:t>Del av arbeidet med stortingsmeldingen om datadrevet økonomi og innovasjon </a:t>
            </a:r>
          </a:p>
          <a:p>
            <a:r>
              <a:rPr lang="nb-NO"/>
              <a:t>Fokus på kommunene</a:t>
            </a:r>
          </a:p>
          <a:p>
            <a:pPr lvl="1"/>
            <a:r>
              <a:rPr lang="nb-NO"/>
              <a:t>Ekstra fokus på tilrettelegging for viderebruk i næringslivet</a:t>
            </a:r>
          </a:p>
        </p:txBody>
      </p:sp>
      <p:sp>
        <p:nvSpPr>
          <p:cNvPr id="4" name="Plassholder for lysbildenummer 3"/>
          <p:cNvSpPr>
            <a:spLocks noGrp="1"/>
          </p:cNvSpPr>
          <p:nvPr>
            <p:ph type="sldNum" sz="quarter" idx="12"/>
          </p:nvPr>
        </p:nvSpPr>
        <p:spPr/>
        <p:txBody>
          <a:bodyPr/>
          <a:lstStyle/>
          <a:p>
            <a:fld id="{0C0CF154-A7BA-4273-A0F2-522933EAE825}" type="slidenum">
              <a:rPr lang="nb-NO" smtClean="0"/>
              <a:t>4</a:t>
            </a:fld>
            <a:endParaRPr lang="nb-NO"/>
          </a:p>
        </p:txBody>
      </p:sp>
      <p:pic>
        <p:nvPicPr>
          <p:cNvPr id="5" name="Bilde 4">
            <a:extLst>
              <a:ext uri="{FF2B5EF4-FFF2-40B4-BE49-F238E27FC236}">
                <a16:creationId xmlns:a16="http://schemas.microsoft.com/office/drawing/2014/main" id="{C0D895A4-99CF-4126-92C4-022C4B77F530}"/>
              </a:ext>
            </a:extLst>
          </p:cNvPr>
          <p:cNvPicPr>
            <a:picLocks noChangeAspect="1"/>
          </p:cNvPicPr>
          <p:nvPr/>
        </p:nvPicPr>
        <p:blipFill rotWithShape="1">
          <a:blip r:embed="rId3"/>
          <a:srcRect l="2230" t="2199" r="1796" b="1886"/>
          <a:stretch/>
        </p:blipFill>
        <p:spPr>
          <a:xfrm>
            <a:off x="10153071" y="2099023"/>
            <a:ext cx="2541858" cy="3571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e 5">
            <a:extLst>
              <a:ext uri="{FF2B5EF4-FFF2-40B4-BE49-F238E27FC236}">
                <a16:creationId xmlns:a16="http://schemas.microsoft.com/office/drawing/2014/main" id="{321F93F3-7CCD-460E-AC44-A56F45BB8F86}"/>
              </a:ext>
            </a:extLst>
          </p:cNvPr>
          <p:cNvPicPr>
            <a:picLocks noChangeAspect="1"/>
          </p:cNvPicPr>
          <p:nvPr/>
        </p:nvPicPr>
        <p:blipFill rotWithShape="1">
          <a:blip r:embed="rId4"/>
          <a:srcRect l="3887" t="1255" r="5436" b="1531"/>
          <a:stretch/>
        </p:blipFill>
        <p:spPr>
          <a:xfrm>
            <a:off x="6999111" y="2028933"/>
            <a:ext cx="2854886" cy="3682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52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4001A3-AED9-4B5C-97D3-5527CF4D1469}"/>
              </a:ext>
            </a:extLst>
          </p:cNvPr>
          <p:cNvSpPr>
            <a:spLocks noGrp="1"/>
          </p:cNvSpPr>
          <p:nvPr>
            <p:ph type="title"/>
          </p:nvPr>
        </p:nvSpPr>
        <p:spPr/>
        <p:txBody>
          <a:bodyPr/>
          <a:lstStyle/>
          <a:p>
            <a:r>
              <a:rPr lang="nb-NO"/>
              <a:t>Problemstillinger</a:t>
            </a:r>
          </a:p>
        </p:txBody>
      </p:sp>
      <p:sp>
        <p:nvSpPr>
          <p:cNvPr id="3" name="Plassholder for innhold 2">
            <a:extLst>
              <a:ext uri="{FF2B5EF4-FFF2-40B4-BE49-F238E27FC236}">
                <a16:creationId xmlns:a16="http://schemas.microsoft.com/office/drawing/2014/main" id="{EEA5056C-DCD3-4139-9A3D-314C4C648E3B}"/>
              </a:ext>
            </a:extLst>
          </p:cNvPr>
          <p:cNvSpPr>
            <a:spLocks noGrp="1"/>
          </p:cNvSpPr>
          <p:nvPr>
            <p:ph idx="1"/>
          </p:nvPr>
        </p:nvSpPr>
        <p:spPr>
          <a:xfrm>
            <a:off x="769392" y="1431503"/>
            <a:ext cx="7340466" cy="5481362"/>
          </a:xfrm>
        </p:spPr>
        <p:txBody>
          <a:bodyPr/>
          <a:lstStyle/>
          <a:p>
            <a:r>
              <a:rPr lang="nb-NO"/>
              <a:t>Kartleggingen ble gjennomført med utgangspunkt i følgende problemstillinger:</a:t>
            </a:r>
          </a:p>
          <a:p>
            <a:pPr lvl="1"/>
            <a:r>
              <a:rPr lang="nb-NO"/>
              <a:t>Hvordan arbeider kommunene for å tilrettelegge for god dataforvaltning, gjenbruk og </a:t>
            </a:r>
            <a:r>
              <a:rPr lang="nb-NO" err="1"/>
              <a:t>viderebruk</a:t>
            </a:r>
            <a:r>
              <a:rPr lang="nb-NO"/>
              <a:t>? Hva kjennetegner beste praksis på feltet?</a:t>
            </a:r>
          </a:p>
          <a:p>
            <a:pPr lvl="1"/>
            <a:r>
              <a:rPr lang="nb-NO"/>
              <a:t>Hvilke utfordringer/barrierer opplever kommuner som er lengst fremme når det gjelder dataforvaltning, gjenbruk og </a:t>
            </a:r>
            <a:r>
              <a:rPr lang="nb-NO" err="1"/>
              <a:t>viderebruk</a:t>
            </a:r>
            <a:r>
              <a:rPr lang="nb-NO"/>
              <a:t>? </a:t>
            </a:r>
          </a:p>
          <a:p>
            <a:pPr lvl="1"/>
            <a:r>
              <a:rPr lang="nb-NO"/>
              <a:t>Gitt utfordringsbildet, hva må til for at kommunene bedre skal kunne tilrettelegge data for gjenbruk og </a:t>
            </a:r>
            <a:r>
              <a:rPr lang="nb-NO" err="1"/>
              <a:t>viderebruk</a:t>
            </a:r>
            <a:r>
              <a:rPr lang="nb-NO"/>
              <a:t>?</a:t>
            </a:r>
          </a:p>
        </p:txBody>
      </p:sp>
      <p:sp>
        <p:nvSpPr>
          <p:cNvPr id="4" name="Plassholder for lysbildenummer 3">
            <a:extLst>
              <a:ext uri="{FF2B5EF4-FFF2-40B4-BE49-F238E27FC236}">
                <a16:creationId xmlns:a16="http://schemas.microsoft.com/office/drawing/2014/main" id="{2AE14E80-F32E-4D39-9E66-B66EA487ECD1}"/>
              </a:ext>
            </a:extLst>
          </p:cNvPr>
          <p:cNvSpPr>
            <a:spLocks noGrp="1"/>
          </p:cNvSpPr>
          <p:nvPr>
            <p:ph type="sldNum" sz="quarter" idx="12"/>
          </p:nvPr>
        </p:nvSpPr>
        <p:spPr/>
        <p:txBody>
          <a:bodyPr/>
          <a:lstStyle/>
          <a:p>
            <a:fld id="{0C0CF154-A7BA-4273-A0F2-522933EAE825}" type="slidenum">
              <a:rPr lang="nb-NO" smtClean="0"/>
              <a:t>5</a:t>
            </a:fld>
            <a:endParaRPr lang="nb-NO"/>
          </a:p>
        </p:txBody>
      </p:sp>
      <p:pic>
        <p:nvPicPr>
          <p:cNvPr id="6" name="Grafikk 5" descr="Hjelp">
            <a:extLst>
              <a:ext uri="{FF2B5EF4-FFF2-40B4-BE49-F238E27FC236}">
                <a16:creationId xmlns:a16="http://schemas.microsoft.com/office/drawing/2014/main" id="{E90EF24A-F006-442A-922B-2223241E2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4485" y="2286730"/>
            <a:ext cx="2969204" cy="2969204"/>
          </a:xfrm>
          <a:prstGeom prst="rect">
            <a:avLst/>
          </a:prstGeom>
        </p:spPr>
      </p:pic>
    </p:spTree>
    <p:extLst>
      <p:ext uri="{BB962C8B-B14F-4D97-AF65-F5344CB8AC3E}">
        <p14:creationId xmlns:p14="http://schemas.microsoft.com/office/powerpoint/2010/main" val="126978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indepunkt 11">
            <a:extLst>
              <a:ext uri="{FF2B5EF4-FFF2-40B4-BE49-F238E27FC236}">
                <a16:creationId xmlns:a16="http://schemas.microsoft.com/office/drawing/2014/main" id="{E513FF03-F1C7-4E44-9203-4D6E39869FA1}"/>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3ED407FF-E783-4425-AA0A-206735F13D68}"/>
              </a:ext>
            </a:extLst>
          </p:cNvPr>
          <p:cNvSpPr>
            <a:spLocks noGrp="1"/>
          </p:cNvSpPr>
          <p:nvPr>
            <p:ph type="title"/>
          </p:nvPr>
        </p:nvSpPr>
        <p:spPr/>
        <p:txBody>
          <a:bodyPr/>
          <a:lstStyle/>
          <a:p>
            <a:r>
              <a:rPr lang="nb-NO"/>
              <a:t>Datainnsamling</a:t>
            </a:r>
          </a:p>
        </p:txBody>
      </p:sp>
      <p:sp>
        <p:nvSpPr>
          <p:cNvPr id="3" name="Plassholder for innhold 2">
            <a:extLst>
              <a:ext uri="{FF2B5EF4-FFF2-40B4-BE49-F238E27FC236}">
                <a16:creationId xmlns:a16="http://schemas.microsoft.com/office/drawing/2014/main" id="{8655A539-FD30-4444-93AA-3D739E65CC4E}"/>
              </a:ext>
            </a:extLst>
          </p:cNvPr>
          <p:cNvSpPr>
            <a:spLocks noGrp="1"/>
          </p:cNvSpPr>
          <p:nvPr>
            <p:ph idx="1"/>
          </p:nvPr>
        </p:nvSpPr>
        <p:spPr/>
        <p:txBody>
          <a:bodyPr/>
          <a:lstStyle/>
          <a:p>
            <a:r>
              <a:rPr lang="nb-NO"/>
              <a:t>Intervjuer </a:t>
            </a:r>
          </a:p>
          <a:p>
            <a:pPr lvl="1"/>
            <a:r>
              <a:rPr lang="nb-NO"/>
              <a:t>Kommuner</a:t>
            </a:r>
          </a:p>
          <a:p>
            <a:pPr lvl="1"/>
            <a:r>
              <a:rPr lang="nb-NO"/>
              <a:t>Statlige virksomheter</a:t>
            </a:r>
          </a:p>
          <a:p>
            <a:pPr lvl="1"/>
            <a:r>
              <a:rPr lang="nb-NO"/>
              <a:t>Privat næringsliv</a:t>
            </a:r>
          </a:p>
          <a:p>
            <a:pPr lvl="1"/>
            <a:r>
              <a:rPr lang="nb-NO"/>
              <a:t>Andre</a:t>
            </a:r>
          </a:p>
          <a:p>
            <a:r>
              <a:rPr lang="nb-NO"/>
              <a:t>Dokumentgjennomgang</a:t>
            </a:r>
          </a:p>
          <a:p>
            <a:r>
              <a:rPr lang="nb-NO" err="1"/>
              <a:t>Innspillsmøte</a:t>
            </a:r>
            <a:endParaRPr lang="nb-NO"/>
          </a:p>
        </p:txBody>
      </p:sp>
      <p:sp>
        <p:nvSpPr>
          <p:cNvPr id="4" name="Plassholder for lysbildenummer 3">
            <a:extLst>
              <a:ext uri="{FF2B5EF4-FFF2-40B4-BE49-F238E27FC236}">
                <a16:creationId xmlns:a16="http://schemas.microsoft.com/office/drawing/2014/main" id="{4B283E94-882C-42D9-81EE-EE2D3F426C08}"/>
              </a:ext>
            </a:extLst>
          </p:cNvPr>
          <p:cNvSpPr>
            <a:spLocks noGrp="1"/>
          </p:cNvSpPr>
          <p:nvPr>
            <p:ph type="sldNum" sz="quarter" idx="12"/>
          </p:nvPr>
        </p:nvSpPr>
        <p:spPr/>
        <p:txBody>
          <a:bodyPr/>
          <a:lstStyle/>
          <a:p>
            <a:fld id="{0C0CF154-A7BA-4273-A0F2-522933EAE825}" type="slidenum">
              <a:rPr lang="nb-NO" smtClean="0"/>
              <a:t>6</a:t>
            </a:fld>
            <a:endParaRPr lang="nb-NO"/>
          </a:p>
        </p:txBody>
      </p:sp>
      <p:pic>
        <p:nvPicPr>
          <p:cNvPr id="6" name="Grafikk 5" descr="Chat">
            <a:extLst>
              <a:ext uri="{FF2B5EF4-FFF2-40B4-BE49-F238E27FC236}">
                <a16:creationId xmlns:a16="http://schemas.microsoft.com/office/drawing/2014/main" id="{D9DC2D9E-D7E1-4777-A9B7-F7433BDF1C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3470" y="3006944"/>
            <a:ext cx="1555398" cy="1555398"/>
          </a:xfrm>
          <a:prstGeom prst="rect">
            <a:avLst/>
          </a:prstGeom>
        </p:spPr>
      </p:pic>
      <p:pic>
        <p:nvPicPr>
          <p:cNvPr id="8" name="Grafikk 7" descr="Dokument">
            <a:extLst>
              <a:ext uri="{FF2B5EF4-FFF2-40B4-BE49-F238E27FC236}">
                <a16:creationId xmlns:a16="http://schemas.microsoft.com/office/drawing/2014/main" id="{9E52815E-DF5C-4FBE-966E-E188A3661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80442" y="2403891"/>
            <a:ext cx="1302287" cy="1302287"/>
          </a:xfrm>
          <a:prstGeom prst="rect">
            <a:avLst/>
          </a:prstGeom>
        </p:spPr>
      </p:pic>
      <p:pic>
        <p:nvPicPr>
          <p:cNvPr id="10" name="Grafikk 9" descr="Bærbar datamaskin">
            <a:extLst>
              <a:ext uri="{FF2B5EF4-FFF2-40B4-BE49-F238E27FC236}">
                <a16:creationId xmlns:a16="http://schemas.microsoft.com/office/drawing/2014/main" id="{BE01728A-21C4-440D-8A5C-304D9E2801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5285" y="3708669"/>
            <a:ext cx="1485666" cy="1485666"/>
          </a:xfrm>
          <a:prstGeom prst="rect">
            <a:avLst/>
          </a:prstGeom>
        </p:spPr>
      </p:pic>
      <p:pic>
        <p:nvPicPr>
          <p:cNvPr id="13" name="Grafikk 12" descr="Bruker">
            <a:extLst>
              <a:ext uri="{FF2B5EF4-FFF2-40B4-BE49-F238E27FC236}">
                <a16:creationId xmlns:a16="http://schemas.microsoft.com/office/drawing/2014/main" id="{588C88C8-40B6-4132-B8E7-FB5E874060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9122" y="4111035"/>
            <a:ext cx="262464" cy="262464"/>
          </a:xfrm>
          <a:prstGeom prst="rect">
            <a:avLst/>
          </a:prstGeom>
        </p:spPr>
      </p:pic>
      <p:pic>
        <p:nvPicPr>
          <p:cNvPr id="14" name="Grafikk 13" descr="Bruker">
            <a:extLst>
              <a:ext uri="{FF2B5EF4-FFF2-40B4-BE49-F238E27FC236}">
                <a16:creationId xmlns:a16="http://schemas.microsoft.com/office/drawing/2014/main" id="{4B096EE7-749C-4560-9682-BB4BE2CC9B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69122" y="4359628"/>
            <a:ext cx="262464" cy="262464"/>
          </a:xfrm>
          <a:prstGeom prst="rect">
            <a:avLst/>
          </a:prstGeom>
        </p:spPr>
      </p:pic>
      <p:pic>
        <p:nvPicPr>
          <p:cNvPr id="15" name="Grafikk 14" descr="Bruker">
            <a:extLst>
              <a:ext uri="{FF2B5EF4-FFF2-40B4-BE49-F238E27FC236}">
                <a16:creationId xmlns:a16="http://schemas.microsoft.com/office/drawing/2014/main" id="{2312819A-8A28-4F7F-AA0C-FE0DB4FA32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64438" y="4103271"/>
            <a:ext cx="262464" cy="262464"/>
          </a:xfrm>
          <a:prstGeom prst="rect">
            <a:avLst/>
          </a:prstGeom>
        </p:spPr>
      </p:pic>
      <p:pic>
        <p:nvPicPr>
          <p:cNvPr id="16" name="Grafikk 15" descr="Bruker">
            <a:extLst>
              <a:ext uri="{FF2B5EF4-FFF2-40B4-BE49-F238E27FC236}">
                <a16:creationId xmlns:a16="http://schemas.microsoft.com/office/drawing/2014/main" id="{6DBCC8B3-61AA-49E4-85E4-909AE102BA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64438" y="4359628"/>
            <a:ext cx="262464" cy="262464"/>
          </a:xfrm>
          <a:prstGeom prst="rect">
            <a:avLst/>
          </a:prstGeom>
        </p:spPr>
      </p:pic>
    </p:spTree>
    <p:extLst>
      <p:ext uri="{BB962C8B-B14F-4D97-AF65-F5344CB8AC3E}">
        <p14:creationId xmlns:p14="http://schemas.microsoft.com/office/powerpoint/2010/main" val="335718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br>
              <a:rPr lang="nb-NO" sz="2400"/>
            </a:br>
            <a:r>
              <a:rPr lang="nb-NO" sz="2400">
                <a:solidFill>
                  <a:srgbClr val="FDECD5"/>
                </a:solidFill>
              </a:rPr>
              <a:t>.</a:t>
            </a:r>
            <a:endParaRPr lang="nb-NO" sz="2700">
              <a:solidFill>
                <a:srgbClr val="FDECD5"/>
              </a:solidFill>
            </a:endParaRPr>
          </a:p>
        </p:txBody>
      </p:sp>
      <p:sp>
        <p:nvSpPr>
          <p:cNvPr id="4" name="Plassholder for lysbildenummer 3"/>
          <p:cNvSpPr>
            <a:spLocks noGrp="1"/>
          </p:cNvSpPr>
          <p:nvPr>
            <p:ph type="sldNum" sz="quarter" idx="12"/>
          </p:nvPr>
        </p:nvSpPr>
        <p:spPr/>
        <p:txBody>
          <a:bodyPr/>
          <a:lstStyle/>
          <a:p>
            <a:fld id="{0C0CF154-A7BA-4273-A0F2-522933EAE825}" type="slidenum">
              <a:rPr lang="nb-NO" smtClean="0"/>
              <a:t>7</a:t>
            </a:fld>
            <a:endParaRPr lang="nb-NO"/>
          </a:p>
        </p:txBody>
      </p:sp>
      <p:sp>
        <p:nvSpPr>
          <p:cNvPr id="5" name="Plassholder for tekst 2">
            <a:extLst>
              <a:ext uri="{FF2B5EF4-FFF2-40B4-BE49-F238E27FC236}">
                <a16:creationId xmlns:a16="http://schemas.microsoft.com/office/drawing/2014/main" id="{FD7D1145-A07A-4F62-BC8B-56C29EC45C82}"/>
              </a:ext>
            </a:extLst>
          </p:cNvPr>
          <p:cNvSpPr>
            <a:spLocks noGrp="1"/>
          </p:cNvSpPr>
          <p:nvPr>
            <p:ph type="body" idx="1"/>
          </p:nvPr>
        </p:nvSpPr>
        <p:spPr>
          <a:xfrm>
            <a:off x="996678" y="4580314"/>
            <a:ext cx="5968566" cy="2462213"/>
          </a:xfrm>
        </p:spPr>
        <p:txBody>
          <a:bodyPr/>
          <a:lstStyle/>
          <a:p>
            <a:r>
              <a:rPr lang="nb-NO" sz="3200" b="1">
                <a:solidFill>
                  <a:schemeClr val="bg2"/>
                </a:solidFill>
                <a:latin typeface="+mj-lt"/>
              </a:rPr>
              <a:t>Hvordan arbeider kommunene for å tilrettelegge for god dataforvaltning, gjenbruk og </a:t>
            </a:r>
            <a:r>
              <a:rPr lang="nb-NO" sz="3200" b="1" err="1">
                <a:solidFill>
                  <a:schemeClr val="bg2"/>
                </a:solidFill>
                <a:latin typeface="+mj-lt"/>
              </a:rPr>
              <a:t>viderebruk</a:t>
            </a:r>
            <a:r>
              <a:rPr lang="nb-NO" sz="3200" b="1">
                <a:solidFill>
                  <a:schemeClr val="bg2"/>
                </a:solidFill>
                <a:latin typeface="+mj-lt"/>
              </a:rPr>
              <a:t>? </a:t>
            </a:r>
          </a:p>
        </p:txBody>
      </p:sp>
    </p:spTree>
    <p:extLst>
      <p:ext uri="{BB962C8B-B14F-4D97-AF65-F5344CB8AC3E}">
        <p14:creationId xmlns:p14="http://schemas.microsoft.com/office/powerpoint/2010/main" val="32317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ndepunkt 4">
            <a:extLst>
              <a:ext uri="{FF2B5EF4-FFF2-40B4-BE49-F238E27FC236}">
                <a16:creationId xmlns:a16="http://schemas.microsoft.com/office/drawing/2014/main" id="{893D21E7-BE45-4026-A4F5-2076836C91F2}"/>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C84FE43A-8CCE-49AA-A1E8-E93AE67D0FCA}"/>
              </a:ext>
            </a:extLst>
          </p:cNvPr>
          <p:cNvSpPr>
            <a:spLocks noGrp="1"/>
          </p:cNvSpPr>
          <p:nvPr>
            <p:ph type="title"/>
          </p:nvPr>
        </p:nvSpPr>
        <p:spPr/>
        <p:txBody>
          <a:bodyPr/>
          <a:lstStyle/>
          <a:p>
            <a:r>
              <a:rPr lang="nb-NO"/>
              <a:t>Kjennetegn på beste praksis</a:t>
            </a:r>
          </a:p>
        </p:txBody>
      </p:sp>
      <p:sp>
        <p:nvSpPr>
          <p:cNvPr id="3" name="Plassholder for innhold 2">
            <a:extLst>
              <a:ext uri="{FF2B5EF4-FFF2-40B4-BE49-F238E27FC236}">
                <a16:creationId xmlns:a16="http://schemas.microsoft.com/office/drawing/2014/main" id="{C5D50375-5BAF-4284-B6A3-673763ECCD4A}"/>
              </a:ext>
            </a:extLst>
          </p:cNvPr>
          <p:cNvSpPr>
            <a:spLocks noGrp="1"/>
          </p:cNvSpPr>
          <p:nvPr>
            <p:ph idx="1"/>
          </p:nvPr>
        </p:nvSpPr>
        <p:spPr>
          <a:xfrm>
            <a:off x="769392" y="1431503"/>
            <a:ext cx="5950496" cy="5481362"/>
          </a:xfrm>
        </p:spPr>
        <p:txBody>
          <a:bodyPr/>
          <a:lstStyle/>
          <a:p>
            <a:r>
              <a:rPr lang="nb-NO"/>
              <a:t>Organisering og styring</a:t>
            </a:r>
          </a:p>
          <a:p>
            <a:pPr lvl="1"/>
            <a:r>
              <a:rPr lang="nb-NO"/>
              <a:t>Forankring og oppmerksomhet fra ledelsen i kommunen </a:t>
            </a:r>
          </a:p>
          <a:p>
            <a:pPr lvl="1"/>
            <a:r>
              <a:rPr lang="nb-NO"/>
              <a:t>Strategier, planer og rutiner</a:t>
            </a:r>
          </a:p>
          <a:p>
            <a:pPr lvl="1"/>
            <a:r>
              <a:rPr lang="nb-NO"/>
              <a:t>Kultur for deling</a:t>
            </a:r>
          </a:p>
          <a:p>
            <a:pPr lvl="1"/>
            <a:r>
              <a:rPr lang="nb-NO"/>
              <a:t>Organisering og roller</a:t>
            </a:r>
          </a:p>
          <a:p>
            <a:pPr lvl="2"/>
            <a:r>
              <a:rPr lang="nb-NO"/>
              <a:t>IT/digitaliseringsenheter</a:t>
            </a:r>
          </a:p>
          <a:p>
            <a:pPr lvl="2"/>
            <a:r>
              <a:rPr lang="nb-NO"/>
              <a:t>Spesialisert kompetanse</a:t>
            </a:r>
          </a:p>
          <a:p>
            <a:pPr lvl="2"/>
            <a:r>
              <a:rPr lang="nb-NO"/>
              <a:t>«Ildsjeler» </a:t>
            </a:r>
          </a:p>
        </p:txBody>
      </p:sp>
      <p:sp>
        <p:nvSpPr>
          <p:cNvPr id="4" name="Plassholder for lysbildenummer 3">
            <a:extLst>
              <a:ext uri="{FF2B5EF4-FFF2-40B4-BE49-F238E27FC236}">
                <a16:creationId xmlns:a16="http://schemas.microsoft.com/office/drawing/2014/main" id="{951962F1-169E-428A-BC45-215AD6314E22}"/>
              </a:ext>
            </a:extLst>
          </p:cNvPr>
          <p:cNvSpPr>
            <a:spLocks noGrp="1"/>
          </p:cNvSpPr>
          <p:nvPr>
            <p:ph type="sldNum" sz="quarter" idx="12"/>
          </p:nvPr>
        </p:nvSpPr>
        <p:spPr/>
        <p:txBody>
          <a:bodyPr/>
          <a:lstStyle/>
          <a:p>
            <a:fld id="{0C0CF154-A7BA-4273-A0F2-522933EAE825}" type="slidenum">
              <a:rPr lang="nb-NO" smtClean="0"/>
              <a:t>8</a:t>
            </a:fld>
            <a:endParaRPr lang="nb-NO"/>
          </a:p>
        </p:txBody>
      </p:sp>
      <p:pic>
        <p:nvPicPr>
          <p:cNvPr id="8" name="Grafikk 7" descr="Hode med tannhjul">
            <a:extLst>
              <a:ext uri="{FF2B5EF4-FFF2-40B4-BE49-F238E27FC236}">
                <a16:creationId xmlns:a16="http://schemas.microsoft.com/office/drawing/2014/main" id="{0EF763A8-A2AC-423F-8770-E1DD97E43F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4061" y="3977181"/>
            <a:ext cx="1175239" cy="1175239"/>
          </a:xfrm>
          <a:prstGeom prst="rect">
            <a:avLst/>
          </a:prstGeom>
        </p:spPr>
      </p:pic>
      <p:pic>
        <p:nvPicPr>
          <p:cNvPr id="12" name="Grafikk 11" descr="Presentasjon med sjekkliste">
            <a:extLst>
              <a:ext uri="{FF2B5EF4-FFF2-40B4-BE49-F238E27FC236}">
                <a16:creationId xmlns:a16="http://schemas.microsoft.com/office/drawing/2014/main" id="{FAC39649-A238-4AD8-870C-7D31F68DE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1105" y="2691481"/>
            <a:ext cx="1392374" cy="1392374"/>
          </a:xfrm>
          <a:prstGeom prst="rect">
            <a:avLst/>
          </a:prstGeom>
        </p:spPr>
      </p:pic>
    </p:spTree>
    <p:extLst>
      <p:ext uri="{BB962C8B-B14F-4D97-AF65-F5344CB8AC3E}">
        <p14:creationId xmlns:p14="http://schemas.microsoft.com/office/powerpoint/2010/main" val="280491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ndepunkt 9">
            <a:extLst>
              <a:ext uri="{FF2B5EF4-FFF2-40B4-BE49-F238E27FC236}">
                <a16:creationId xmlns:a16="http://schemas.microsoft.com/office/drawing/2014/main" id="{15DCF70D-EDE7-4D08-9947-FF0D38A4FC9E}"/>
              </a:ext>
            </a:extLst>
          </p:cNvPr>
          <p:cNvSpPr/>
          <p:nvPr/>
        </p:nvSpPr>
        <p:spPr>
          <a:xfrm>
            <a:off x="8200376" y="2032000"/>
            <a:ext cx="3565681" cy="3578578"/>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DA39B99-22D9-4553-8F73-41B9EA4C55FC}"/>
              </a:ext>
            </a:extLst>
          </p:cNvPr>
          <p:cNvSpPr>
            <a:spLocks noGrp="1"/>
          </p:cNvSpPr>
          <p:nvPr>
            <p:ph type="title"/>
          </p:nvPr>
        </p:nvSpPr>
        <p:spPr/>
        <p:txBody>
          <a:bodyPr/>
          <a:lstStyle/>
          <a:p>
            <a:r>
              <a:rPr lang="nb-NO"/>
              <a:t>Kjennetegn for beste praksis</a:t>
            </a:r>
          </a:p>
        </p:txBody>
      </p:sp>
      <p:sp>
        <p:nvSpPr>
          <p:cNvPr id="3" name="Plassholder for innhold 2">
            <a:extLst>
              <a:ext uri="{FF2B5EF4-FFF2-40B4-BE49-F238E27FC236}">
                <a16:creationId xmlns:a16="http://schemas.microsoft.com/office/drawing/2014/main" id="{7E6DF1D6-0159-4FD1-92FD-8AA3A339BD6F}"/>
              </a:ext>
            </a:extLst>
          </p:cNvPr>
          <p:cNvSpPr>
            <a:spLocks noGrp="1"/>
          </p:cNvSpPr>
          <p:nvPr>
            <p:ph idx="1"/>
          </p:nvPr>
        </p:nvSpPr>
        <p:spPr>
          <a:xfrm>
            <a:off x="769391" y="1431503"/>
            <a:ext cx="6116831" cy="5481362"/>
          </a:xfrm>
        </p:spPr>
        <p:txBody>
          <a:bodyPr/>
          <a:lstStyle/>
          <a:p>
            <a:r>
              <a:rPr lang="nb-NO"/>
              <a:t>Tilrettelegging for deling av data</a:t>
            </a:r>
          </a:p>
          <a:p>
            <a:pPr lvl="1"/>
            <a:r>
              <a:rPr lang="nb-NO"/>
              <a:t>Deler åpne data</a:t>
            </a:r>
          </a:p>
          <a:p>
            <a:pPr lvl="1"/>
            <a:r>
              <a:rPr lang="nb-NO"/>
              <a:t>«Orden i eget hus» </a:t>
            </a:r>
          </a:p>
          <a:p>
            <a:pPr lvl="1"/>
            <a:r>
              <a:rPr lang="nb-NO"/>
              <a:t>Infrastruktur og teknologi som muliggjør deling</a:t>
            </a:r>
          </a:p>
          <a:p>
            <a:pPr lvl="1"/>
            <a:r>
              <a:rPr lang="nb-NO"/>
              <a:t>Fokus på datakvalitet </a:t>
            </a:r>
          </a:p>
          <a:p>
            <a:pPr lvl="1"/>
            <a:r>
              <a:rPr lang="nb-NO"/>
              <a:t>Juridiske aspekter </a:t>
            </a:r>
          </a:p>
          <a:p>
            <a:pPr lvl="2"/>
            <a:r>
              <a:rPr lang="nb-NO"/>
              <a:t>Stiller krav til anskaffelser </a:t>
            </a:r>
          </a:p>
        </p:txBody>
      </p:sp>
      <p:sp>
        <p:nvSpPr>
          <p:cNvPr id="4" name="Plassholder for lysbildenummer 3">
            <a:extLst>
              <a:ext uri="{FF2B5EF4-FFF2-40B4-BE49-F238E27FC236}">
                <a16:creationId xmlns:a16="http://schemas.microsoft.com/office/drawing/2014/main" id="{26BC886B-8214-444C-BB53-8D9A9864CC81}"/>
              </a:ext>
            </a:extLst>
          </p:cNvPr>
          <p:cNvSpPr>
            <a:spLocks noGrp="1"/>
          </p:cNvSpPr>
          <p:nvPr>
            <p:ph type="sldNum" sz="quarter" idx="12"/>
          </p:nvPr>
        </p:nvSpPr>
        <p:spPr/>
        <p:txBody>
          <a:bodyPr/>
          <a:lstStyle/>
          <a:p>
            <a:fld id="{0C0CF154-A7BA-4273-A0F2-522933EAE825}" type="slidenum">
              <a:rPr lang="nb-NO" smtClean="0"/>
              <a:t>9</a:t>
            </a:fld>
            <a:endParaRPr lang="nb-NO"/>
          </a:p>
        </p:txBody>
      </p:sp>
      <p:pic>
        <p:nvPicPr>
          <p:cNvPr id="7" name="Grafikk 6" descr="Database">
            <a:extLst>
              <a:ext uri="{FF2B5EF4-FFF2-40B4-BE49-F238E27FC236}">
                <a16:creationId xmlns:a16="http://schemas.microsoft.com/office/drawing/2014/main" id="{06129368-269E-46CA-ADE7-956F78DF38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3258" y="2709577"/>
            <a:ext cx="1187014" cy="1187014"/>
          </a:xfrm>
          <a:prstGeom prst="rect">
            <a:avLst/>
          </a:prstGeom>
        </p:spPr>
      </p:pic>
      <p:pic>
        <p:nvPicPr>
          <p:cNvPr id="9" name="Grafikk 8" descr="Justitias vekt">
            <a:extLst>
              <a:ext uri="{FF2B5EF4-FFF2-40B4-BE49-F238E27FC236}">
                <a16:creationId xmlns:a16="http://schemas.microsoft.com/office/drawing/2014/main" id="{AB5DF5C9-D9B2-4EF1-9F1A-6A8511C10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0006" y="3896591"/>
            <a:ext cx="1187014" cy="1187014"/>
          </a:xfrm>
          <a:prstGeom prst="rect">
            <a:avLst/>
          </a:prstGeom>
        </p:spPr>
      </p:pic>
    </p:spTree>
    <p:extLst>
      <p:ext uri="{BB962C8B-B14F-4D97-AF65-F5344CB8AC3E}">
        <p14:creationId xmlns:p14="http://schemas.microsoft.com/office/powerpoint/2010/main" val="323617631"/>
      </p:ext>
    </p:extLst>
  </p:cSld>
  <p:clrMapOvr>
    <a:masterClrMapping/>
  </p:clrMapOvr>
</p:sld>
</file>

<file path=ppt/theme/theme1.xml><?xml version="1.0" encoding="utf-8"?>
<a:theme xmlns:a="http://schemas.openxmlformats.org/drawingml/2006/main" name="Agenda Kaupang">
  <a:themeElements>
    <a:clrScheme name="Agenda Kaupang">
      <a:dk1>
        <a:sysClr val="windowText" lastClr="000000"/>
      </a:dk1>
      <a:lt1>
        <a:sysClr val="window" lastClr="FFFFFF"/>
      </a:lt1>
      <a:dk2>
        <a:srgbClr val="575756"/>
      </a:dk2>
      <a:lt2>
        <a:srgbClr val="FFA000"/>
      </a:lt2>
      <a:accent1>
        <a:srgbClr val="97C1E0"/>
      </a:accent1>
      <a:accent2>
        <a:srgbClr val="4583AD"/>
      </a:accent2>
      <a:accent3>
        <a:srgbClr val="1F6994"/>
      </a:accent3>
      <a:accent4>
        <a:srgbClr val="114264"/>
      </a:accent4>
      <a:accent5>
        <a:srgbClr val="2F6B7D"/>
      </a:accent5>
      <a:accent6>
        <a:srgbClr val="60A7B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PPT-presentasjon Bredt format" id="{B72B017F-AF64-4264-B132-1B3579449AEF}" vid="{80643FDD-F243-491D-8B45-4165BDBF98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PPT-presentasjon Bredt format</Template>
  <TotalTime>736</TotalTime>
  <Words>622</Words>
  <Application>Microsoft Office PowerPoint</Application>
  <PresentationFormat>Egendefinert</PresentationFormat>
  <Paragraphs>136</Paragraphs>
  <Slides>21</Slides>
  <Notes>13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21</vt:i4>
      </vt:variant>
    </vt:vector>
  </HeadingPairs>
  <TitlesOfParts>
    <vt:vector size="24" baseType="lpstr">
      <vt:lpstr>Arial</vt:lpstr>
      <vt:lpstr>Calibri</vt:lpstr>
      <vt:lpstr>Agenda Kaupang</vt:lpstr>
      <vt:lpstr>Dataforvaltning og –deling i kommunene</vt:lpstr>
      <vt:lpstr>Agenda</vt:lpstr>
      <vt:lpstr>Bakgrunn og metode</vt:lpstr>
      <vt:lpstr>Bakgrunn</vt:lpstr>
      <vt:lpstr>Problemstillinger</vt:lpstr>
      <vt:lpstr>Datainnsamling</vt:lpstr>
      <vt:lpstr>                   .</vt:lpstr>
      <vt:lpstr>Kjennetegn på beste praksis</vt:lpstr>
      <vt:lpstr>Kjennetegn for beste praksis</vt:lpstr>
      <vt:lpstr>Kjennetegn for beste praksis</vt:lpstr>
      <vt:lpstr>.</vt:lpstr>
      <vt:lpstr>Utfordringer og barrierer </vt:lpstr>
      <vt:lpstr>Utfordringer og barrierer </vt:lpstr>
      <vt:lpstr>Utfordringer og barrierer </vt:lpstr>
      <vt:lpstr> Mulige tiltak </vt:lpstr>
      <vt:lpstr>Prioritering av dataforvaltning og -deling</vt:lpstr>
      <vt:lpstr>Utvikle kompetansen i kommunene</vt:lpstr>
      <vt:lpstr>Mer standardisering og samordning</vt:lpstr>
      <vt:lpstr>Bruke teknologi for å tilgjengeliggjøre data</vt:lpstr>
      <vt:lpstr>Stimulere etterspørselen etter kommunale data i privat sektor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Brænden</dc:creator>
  <cp:lastModifiedBy>Kristin Brænden</cp:lastModifiedBy>
  <cp:revision>47</cp:revision>
  <dcterms:created xsi:type="dcterms:W3CDTF">2021-04-07T11:21:16Z</dcterms:created>
  <dcterms:modified xsi:type="dcterms:W3CDTF">2021-04-14T09:53:08Z</dcterms:modified>
</cp:coreProperties>
</file>