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  <p:sldMasterId id="2147483738" r:id="rId3"/>
  </p:sldMasterIdLst>
  <p:notesMasterIdLst>
    <p:notesMasterId r:id="rId12"/>
  </p:notesMasterIdLst>
  <p:handoutMasterIdLst>
    <p:handoutMasterId r:id="rId13"/>
  </p:handoutMasterIdLst>
  <p:sldIdLst>
    <p:sldId id="280" r:id="rId4"/>
    <p:sldId id="1490" r:id="rId5"/>
    <p:sldId id="1487" r:id="rId6"/>
    <p:sldId id="1489" r:id="rId7"/>
    <p:sldId id="261" r:id="rId8"/>
    <p:sldId id="1488" r:id="rId9"/>
    <p:sldId id="1482" r:id="rId10"/>
    <p:sldId id="297" r:id="rId11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9FEA1-F186-479A-A1CE-F5818F0C71C1}" v="134" dt="2021-02-10T08:23:26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55500" autoAdjust="0"/>
  </p:normalViewPr>
  <p:slideViewPr>
    <p:cSldViewPr snapToGrid="0">
      <p:cViewPr varScale="1">
        <p:scale>
          <a:sx n="111" d="100"/>
          <a:sy n="111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li, Benedicte Olsen" userId="a5855b15-9e4c-448b-ab77-c645274dbb45" providerId="ADAL" clId="{7D09FEA1-F186-479A-A1CE-F5818F0C71C1}"/>
    <pc:docChg chg="undo custSel addSld delSld modSld sldOrd">
      <pc:chgData name="Sørli, Benedicte Olsen" userId="a5855b15-9e4c-448b-ab77-c645274dbb45" providerId="ADAL" clId="{7D09FEA1-F186-479A-A1CE-F5818F0C71C1}" dt="2021-02-10T08:25:13.893" v="15947" actId="20577"/>
      <pc:docMkLst>
        <pc:docMk/>
      </pc:docMkLst>
      <pc:sldChg chg="modSp add mod">
        <pc:chgData name="Sørli, Benedicte Olsen" userId="a5855b15-9e4c-448b-ab77-c645274dbb45" providerId="ADAL" clId="{7D09FEA1-F186-479A-A1CE-F5818F0C71C1}" dt="2021-02-10T08:23:33.237" v="15924" actId="1076"/>
        <pc:sldMkLst>
          <pc:docMk/>
          <pc:sldMk cId="1256075812" sldId="261"/>
        </pc:sldMkLst>
        <pc:spChg chg="mod">
          <ac:chgData name="Sørli, Benedicte Olsen" userId="a5855b15-9e4c-448b-ab77-c645274dbb45" providerId="ADAL" clId="{7D09FEA1-F186-479A-A1CE-F5818F0C71C1}" dt="2021-02-10T08:23:33.237" v="15924" actId="1076"/>
          <ac:spMkLst>
            <pc:docMk/>
            <pc:sldMk cId="1256075812" sldId="261"/>
            <ac:spMk id="4" creationId="{8614A302-A49B-3B42-A0CC-CCC24251BAD4}"/>
          </ac:spMkLst>
        </pc:spChg>
      </pc:sldChg>
      <pc:sldChg chg="modSp mod modNotesTx">
        <pc:chgData name="Sørli, Benedicte Olsen" userId="a5855b15-9e4c-448b-ab77-c645274dbb45" providerId="ADAL" clId="{7D09FEA1-F186-479A-A1CE-F5818F0C71C1}" dt="2021-02-10T08:03:03.841" v="14331" actId="20577"/>
        <pc:sldMkLst>
          <pc:docMk/>
          <pc:sldMk cId="2925050810" sldId="280"/>
        </pc:sldMkLst>
        <pc:spChg chg="mod">
          <ac:chgData name="Sørli, Benedicte Olsen" userId="a5855b15-9e4c-448b-ab77-c645274dbb45" providerId="ADAL" clId="{7D09FEA1-F186-479A-A1CE-F5818F0C71C1}" dt="2021-02-09T13:02:25.053" v="942" actId="27636"/>
          <ac:spMkLst>
            <pc:docMk/>
            <pc:sldMk cId="2925050810" sldId="280"/>
            <ac:spMk id="3" creationId="{B8C20A48-9FA4-4C14-A361-E46B3567FA82}"/>
          </ac:spMkLst>
        </pc:spChg>
      </pc:sldChg>
      <pc:sldChg chg="del ord">
        <pc:chgData name="Sørli, Benedicte Olsen" userId="a5855b15-9e4c-448b-ab77-c645274dbb45" providerId="ADAL" clId="{7D09FEA1-F186-479A-A1CE-F5818F0C71C1}" dt="2021-02-09T15:25:44.738" v="12291" actId="47"/>
        <pc:sldMkLst>
          <pc:docMk/>
          <pc:sldMk cId="2103478699" sldId="291"/>
        </pc:sldMkLst>
      </pc:sldChg>
      <pc:sldChg chg="modSp del mod ord modNotesTx">
        <pc:chgData name="Sørli, Benedicte Olsen" userId="a5855b15-9e4c-448b-ab77-c645274dbb45" providerId="ADAL" clId="{7D09FEA1-F186-479A-A1CE-F5818F0C71C1}" dt="2021-02-09T15:22:42.616" v="11898" actId="47"/>
        <pc:sldMkLst>
          <pc:docMk/>
          <pc:sldMk cId="1181040066" sldId="292"/>
        </pc:sldMkLst>
        <pc:spChg chg="mod">
          <ac:chgData name="Sørli, Benedicte Olsen" userId="a5855b15-9e4c-448b-ab77-c645274dbb45" providerId="ADAL" clId="{7D09FEA1-F186-479A-A1CE-F5818F0C71C1}" dt="2021-02-09T14:41:21.945" v="9475"/>
          <ac:spMkLst>
            <pc:docMk/>
            <pc:sldMk cId="1181040066" sldId="292"/>
            <ac:spMk id="3" creationId="{B913652C-04EE-4BA0-9079-22752FBF5DC3}"/>
          </ac:spMkLst>
        </pc:spChg>
      </pc:sldChg>
      <pc:sldChg chg="addSp delSp modSp del mod ord modClrScheme chgLayout modNotesTx">
        <pc:chgData name="Sørli, Benedicte Olsen" userId="a5855b15-9e4c-448b-ab77-c645274dbb45" providerId="ADAL" clId="{7D09FEA1-F186-479A-A1CE-F5818F0C71C1}" dt="2021-02-09T16:00:36.129" v="13650" actId="47"/>
        <pc:sldMkLst>
          <pc:docMk/>
          <pc:sldMk cId="2745545426" sldId="298"/>
        </pc:sldMkLst>
        <pc:spChg chg="mod ord">
          <ac:chgData name="Sørli, Benedicte Olsen" userId="a5855b15-9e4c-448b-ab77-c645274dbb45" providerId="ADAL" clId="{7D09FEA1-F186-479A-A1CE-F5818F0C71C1}" dt="2021-02-09T13:11:15.081" v="1177" actId="20577"/>
          <ac:spMkLst>
            <pc:docMk/>
            <pc:sldMk cId="2745545426" sldId="298"/>
            <ac:spMk id="2" creationId="{0FA74C26-8DEC-4460-832C-AF57C57E5978}"/>
          </ac:spMkLst>
        </pc:spChg>
        <pc:spChg chg="mod ord">
          <ac:chgData name="Sørli, Benedicte Olsen" userId="a5855b15-9e4c-448b-ab77-c645274dbb45" providerId="ADAL" clId="{7D09FEA1-F186-479A-A1CE-F5818F0C71C1}" dt="2021-02-09T13:27:33.709" v="1520" actId="27636"/>
          <ac:spMkLst>
            <pc:docMk/>
            <pc:sldMk cId="2745545426" sldId="298"/>
            <ac:spMk id="4" creationId="{3CF2075F-D810-437A-9937-84B629DD2AF2}"/>
          </ac:spMkLst>
        </pc:spChg>
        <pc:spChg chg="add del mod ord">
          <ac:chgData name="Sørli, Benedicte Olsen" userId="a5855b15-9e4c-448b-ab77-c645274dbb45" providerId="ADAL" clId="{7D09FEA1-F186-479A-A1CE-F5818F0C71C1}" dt="2021-02-08T17:43:09.929" v="37" actId="700"/>
          <ac:spMkLst>
            <pc:docMk/>
            <pc:sldMk cId="2745545426" sldId="298"/>
            <ac:spMk id="5" creationId="{0901C476-0B53-4BAE-A26E-1DB21511A4AA}"/>
          </ac:spMkLst>
        </pc:spChg>
        <pc:spChg chg="add del mod ord">
          <ac:chgData name="Sørli, Benedicte Olsen" userId="a5855b15-9e4c-448b-ab77-c645274dbb45" providerId="ADAL" clId="{7D09FEA1-F186-479A-A1CE-F5818F0C71C1}" dt="2021-02-08T17:43:16.856" v="39"/>
          <ac:spMkLst>
            <pc:docMk/>
            <pc:sldMk cId="2745545426" sldId="298"/>
            <ac:spMk id="7" creationId="{A5918252-596B-451D-A196-D1057CDAEA76}"/>
          </ac:spMkLst>
        </pc:spChg>
        <pc:spChg chg="add">
          <ac:chgData name="Sørli, Benedicte Olsen" userId="a5855b15-9e4c-448b-ab77-c645274dbb45" providerId="ADAL" clId="{7D09FEA1-F186-479A-A1CE-F5818F0C71C1}" dt="2021-02-08T17:45:09.583" v="64"/>
          <ac:spMkLst>
            <pc:docMk/>
            <pc:sldMk cId="2745545426" sldId="298"/>
            <ac:spMk id="21" creationId="{ED0A27D7-524C-4DC9-B7EB-DFC2FF776DD2}"/>
          </ac:spMkLst>
        </pc:spChg>
        <pc:spChg chg="add mod">
          <ac:chgData name="Sørli, Benedicte Olsen" userId="a5855b15-9e4c-448b-ab77-c645274dbb45" providerId="ADAL" clId="{7D09FEA1-F186-479A-A1CE-F5818F0C71C1}" dt="2021-02-08T17:45:34.737" v="67"/>
          <ac:spMkLst>
            <pc:docMk/>
            <pc:sldMk cId="2745545426" sldId="298"/>
            <ac:spMk id="22" creationId="{8FE1524E-5BC6-4107-B9B7-8A20CA309D02}"/>
          </ac:spMkLst>
        </pc:spChg>
        <pc:picChg chg="add del mod">
          <ac:chgData name="Sørli, Benedicte Olsen" userId="a5855b15-9e4c-448b-ab77-c645274dbb45" providerId="ADAL" clId="{7D09FEA1-F186-479A-A1CE-F5818F0C71C1}" dt="2021-02-08T17:42:59.352" v="36"/>
          <ac:picMkLst>
            <pc:docMk/>
            <pc:sldMk cId="2745545426" sldId="298"/>
            <ac:picMk id="6" creationId="{EB3A32B6-E317-4422-B61E-9BA1900D2E7E}"/>
          </ac:picMkLst>
        </pc:picChg>
        <pc:picChg chg="add mod">
          <ac:chgData name="Sørli, Benedicte Olsen" userId="a5855b15-9e4c-448b-ab77-c645274dbb45" providerId="ADAL" clId="{7D09FEA1-F186-479A-A1CE-F5818F0C71C1}" dt="2021-02-09T08:55:15.433" v="188" actId="1076"/>
          <ac:picMkLst>
            <pc:docMk/>
            <pc:sldMk cId="2745545426" sldId="298"/>
            <ac:picMk id="8" creationId="{091A73DF-A1C4-447E-B9EE-21B9E3C514D3}"/>
          </ac:picMkLst>
        </pc:picChg>
        <pc:picChg chg="add mod">
          <ac:chgData name="Sørli, Benedicte Olsen" userId="a5855b15-9e4c-448b-ab77-c645274dbb45" providerId="ADAL" clId="{7D09FEA1-F186-479A-A1CE-F5818F0C71C1}" dt="2021-02-09T08:55:25.496" v="194" actId="1076"/>
          <ac:picMkLst>
            <pc:docMk/>
            <pc:sldMk cId="2745545426" sldId="298"/>
            <ac:picMk id="9" creationId="{038023DE-9516-46A1-BB22-C893AF4FEB50}"/>
          </ac:picMkLst>
        </pc:picChg>
        <pc:picChg chg="add mod">
          <ac:chgData name="Sørli, Benedicte Olsen" userId="a5855b15-9e4c-448b-ab77-c645274dbb45" providerId="ADAL" clId="{7D09FEA1-F186-479A-A1CE-F5818F0C71C1}" dt="2021-02-08T17:44:45.553" v="62" actId="1076"/>
          <ac:picMkLst>
            <pc:docMk/>
            <pc:sldMk cId="2745545426" sldId="298"/>
            <ac:picMk id="10" creationId="{B060435B-E043-4B94-96FB-34602928B92C}"/>
          </ac:picMkLst>
        </pc:picChg>
        <pc:picChg chg="add mod">
          <ac:chgData name="Sørli, Benedicte Olsen" userId="a5855b15-9e4c-448b-ab77-c645274dbb45" providerId="ADAL" clId="{7D09FEA1-F186-479A-A1CE-F5818F0C71C1}" dt="2021-02-09T08:55:11.554" v="185" actId="1076"/>
          <ac:picMkLst>
            <pc:docMk/>
            <pc:sldMk cId="2745545426" sldId="298"/>
            <ac:picMk id="11" creationId="{77790735-D6E3-40A6-AE99-C90D1660C22F}"/>
          </ac:picMkLst>
        </pc:picChg>
        <pc:picChg chg="add mod">
          <ac:chgData name="Sørli, Benedicte Olsen" userId="a5855b15-9e4c-448b-ab77-c645274dbb45" providerId="ADAL" clId="{7D09FEA1-F186-479A-A1CE-F5818F0C71C1}" dt="2021-02-09T08:55:19.617" v="190" actId="1076"/>
          <ac:picMkLst>
            <pc:docMk/>
            <pc:sldMk cId="2745545426" sldId="298"/>
            <ac:picMk id="12" creationId="{86CD9821-4169-48B8-9FF5-A167BA4A4821}"/>
          </ac:picMkLst>
        </pc:picChg>
        <pc:picChg chg="add mod">
          <ac:chgData name="Sørli, Benedicte Olsen" userId="a5855b15-9e4c-448b-ab77-c645274dbb45" providerId="ADAL" clId="{7D09FEA1-F186-479A-A1CE-F5818F0C71C1}" dt="2021-02-09T08:55:20.929" v="191" actId="1076"/>
          <ac:picMkLst>
            <pc:docMk/>
            <pc:sldMk cId="2745545426" sldId="298"/>
            <ac:picMk id="13" creationId="{6F961721-B9B4-40C6-BEFC-68E6C16671FC}"/>
          </ac:picMkLst>
        </pc:picChg>
        <pc:picChg chg="add mod">
          <ac:chgData name="Sørli, Benedicte Olsen" userId="a5855b15-9e4c-448b-ab77-c645274dbb45" providerId="ADAL" clId="{7D09FEA1-F186-479A-A1CE-F5818F0C71C1}" dt="2021-02-09T08:55:16.731" v="189" actId="1076"/>
          <ac:picMkLst>
            <pc:docMk/>
            <pc:sldMk cId="2745545426" sldId="298"/>
            <ac:picMk id="14" creationId="{EB6430C9-BDD5-4DB5-8714-C066DD2FD6DE}"/>
          </ac:picMkLst>
        </pc:picChg>
        <pc:picChg chg="add mod">
          <ac:chgData name="Sørli, Benedicte Olsen" userId="a5855b15-9e4c-448b-ab77-c645274dbb45" providerId="ADAL" clId="{7D09FEA1-F186-479A-A1CE-F5818F0C71C1}" dt="2021-02-09T08:55:28.497" v="196" actId="1076"/>
          <ac:picMkLst>
            <pc:docMk/>
            <pc:sldMk cId="2745545426" sldId="298"/>
            <ac:picMk id="15" creationId="{3208A346-18CA-49D3-A1FC-0EDCC95E7D5D}"/>
          </ac:picMkLst>
        </pc:picChg>
        <pc:picChg chg="add mod">
          <ac:chgData name="Sørli, Benedicte Olsen" userId="a5855b15-9e4c-448b-ab77-c645274dbb45" providerId="ADAL" clId="{7D09FEA1-F186-479A-A1CE-F5818F0C71C1}" dt="2021-02-09T08:55:13.015" v="186" actId="1076"/>
          <ac:picMkLst>
            <pc:docMk/>
            <pc:sldMk cId="2745545426" sldId="298"/>
            <ac:picMk id="16" creationId="{ACA785D1-DAFC-46E6-A78E-6FE452700235}"/>
          </ac:picMkLst>
        </pc:picChg>
        <pc:picChg chg="add mod">
          <ac:chgData name="Sørli, Benedicte Olsen" userId="a5855b15-9e4c-448b-ab77-c645274dbb45" providerId="ADAL" clId="{7D09FEA1-F186-479A-A1CE-F5818F0C71C1}" dt="2021-02-09T08:55:14.351" v="187" actId="1076"/>
          <ac:picMkLst>
            <pc:docMk/>
            <pc:sldMk cId="2745545426" sldId="298"/>
            <ac:picMk id="17" creationId="{6FC9FC39-D867-4247-8750-15D9707EE4B0}"/>
          </ac:picMkLst>
        </pc:picChg>
        <pc:picChg chg="add mod">
          <ac:chgData name="Sørli, Benedicte Olsen" userId="a5855b15-9e4c-448b-ab77-c645274dbb45" providerId="ADAL" clId="{7D09FEA1-F186-479A-A1CE-F5818F0C71C1}" dt="2021-02-09T08:55:10.042" v="184" actId="1076"/>
          <ac:picMkLst>
            <pc:docMk/>
            <pc:sldMk cId="2745545426" sldId="298"/>
            <ac:picMk id="18" creationId="{BCC9EBA9-8931-4674-998F-6D7E966382F2}"/>
          </ac:picMkLst>
        </pc:picChg>
        <pc:picChg chg="add mod">
          <ac:chgData name="Sørli, Benedicte Olsen" userId="a5855b15-9e4c-448b-ab77-c645274dbb45" providerId="ADAL" clId="{7D09FEA1-F186-479A-A1CE-F5818F0C71C1}" dt="2021-02-09T08:55:27.143" v="195" actId="1076"/>
          <ac:picMkLst>
            <pc:docMk/>
            <pc:sldMk cId="2745545426" sldId="298"/>
            <ac:picMk id="19" creationId="{45827025-BF39-4D79-B529-75AD18621C39}"/>
          </ac:picMkLst>
        </pc:picChg>
        <pc:picChg chg="add mod">
          <ac:chgData name="Sørli, Benedicte Olsen" userId="a5855b15-9e4c-448b-ab77-c645274dbb45" providerId="ADAL" clId="{7D09FEA1-F186-479A-A1CE-F5818F0C71C1}" dt="2021-02-09T08:55:30.498" v="197" actId="1076"/>
          <ac:picMkLst>
            <pc:docMk/>
            <pc:sldMk cId="2745545426" sldId="298"/>
            <ac:picMk id="20" creationId="{1512782D-805E-4CF4-9D57-9E96C79C8779}"/>
          </ac:picMkLst>
        </pc:picChg>
        <pc:picChg chg="add del mod">
          <ac:chgData name="Sørli, Benedicte Olsen" userId="a5855b15-9e4c-448b-ab77-c645274dbb45" providerId="ADAL" clId="{7D09FEA1-F186-479A-A1CE-F5818F0C71C1}" dt="2021-02-09T15:57:03.400" v="13608" actId="478"/>
          <ac:picMkLst>
            <pc:docMk/>
            <pc:sldMk cId="2745545426" sldId="298"/>
            <ac:picMk id="23" creationId="{40C08EF2-F882-4652-BFC8-6962A1FAA070}"/>
          </ac:picMkLst>
        </pc:picChg>
        <pc:picChg chg="add mod">
          <ac:chgData name="Sørli, Benedicte Olsen" userId="a5855b15-9e4c-448b-ab77-c645274dbb45" providerId="ADAL" clId="{7D09FEA1-F186-479A-A1CE-F5818F0C71C1}" dt="2021-02-09T08:55:32.275" v="198" actId="1076"/>
          <ac:picMkLst>
            <pc:docMk/>
            <pc:sldMk cId="2745545426" sldId="298"/>
            <ac:picMk id="24" creationId="{EEE20659-B2E4-43D3-B3D9-5569D43BFE80}"/>
          </ac:picMkLst>
        </pc:picChg>
      </pc:sldChg>
      <pc:sldChg chg="del ord">
        <pc:chgData name="Sørli, Benedicte Olsen" userId="a5855b15-9e4c-448b-ab77-c645274dbb45" providerId="ADAL" clId="{7D09FEA1-F186-479A-A1CE-F5818F0C71C1}" dt="2021-02-09T14:13:28.818" v="6594" actId="47"/>
        <pc:sldMkLst>
          <pc:docMk/>
          <pc:sldMk cId="1845009884" sldId="299"/>
        </pc:sldMkLst>
      </pc:sldChg>
      <pc:sldChg chg="add del ord">
        <pc:chgData name="Sørli, Benedicte Olsen" userId="a5855b15-9e4c-448b-ab77-c645274dbb45" providerId="ADAL" clId="{7D09FEA1-F186-479A-A1CE-F5818F0C71C1}" dt="2021-02-10T08:02:22.336" v="14316" actId="47"/>
        <pc:sldMkLst>
          <pc:docMk/>
          <pc:sldMk cId="3777297911" sldId="400"/>
        </pc:sldMkLst>
      </pc:sldChg>
      <pc:sldChg chg="modSp add mod modTransition modNotesTx">
        <pc:chgData name="Sørli, Benedicte Olsen" userId="a5855b15-9e4c-448b-ab77-c645274dbb45" providerId="ADAL" clId="{7D09FEA1-F186-479A-A1CE-F5818F0C71C1}" dt="2021-02-10T08:25:13.893" v="15947" actId="20577"/>
        <pc:sldMkLst>
          <pc:docMk/>
          <pc:sldMk cId="588371528" sldId="1468"/>
        </pc:sldMkLst>
        <pc:spChg chg="mod">
          <ac:chgData name="Sørli, Benedicte Olsen" userId="a5855b15-9e4c-448b-ab77-c645274dbb45" providerId="ADAL" clId="{7D09FEA1-F186-479A-A1CE-F5818F0C71C1}" dt="2021-02-10T08:02:52.768" v="14330" actId="1076"/>
          <ac:spMkLst>
            <pc:docMk/>
            <pc:sldMk cId="588371528" sldId="1468"/>
            <ac:spMk id="2" creationId="{0AE5478C-4198-754C-9B34-4B1B6011DA8E}"/>
          </ac:spMkLst>
        </pc:spChg>
        <pc:spChg chg="mod">
          <ac:chgData name="Sørli, Benedicte Olsen" userId="a5855b15-9e4c-448b-ab77-c645274dbb45" providerId="ADAL" clId="{7D09FEA1-F186-479A-A1CE-F5818F0C71C1}" dt="2021-02-10T08:24:34.886" v="15926" actId="108"/>
          <ac:spMkLst>
            <pc:docMk/>
            <pc:sldMk cId="588371528" sldId="1468"/>
            <ac:spMk id="24" creationId="{0E33C4B5-D0E8-4319-9296-0126CFCE34EB}"/>
          </ac:spMkLst>
        </pc:spChg>
        <pc:spChg chg="mod">
          <ac:chgData name="Sørli, Benedicte Olsen" userId="a5855b15-9e4c-448b-ab77-c645274dbb45" providerId="ADAL" clId="{7D09FEA1-F186-479A-A1CE-F5818F0C71C1}" dt="2021-02-10T08:24:56.748" v="15941" actId="20577"/>
          <ac:spMkLst>
            <pc:docMk/>
            <pc:sldMk cId="588371528" sldId="1468"/>
            <ac:spMk id="33" creationId="{16F93037-FFF1-4C85-B64B-22CC87D8C163}"/>
          </ac:spMkLst>
        </pc:spChg>
        <pc:spChg chg="mod">
          <ac:chgData name="Sørli, Benedicte Olsen" userId="a5855b15-9e4c-448b-ab77-c645274dbb45" providerId="ADAL" clId="{7D09FEA1-F186-479A-A1CE-F5818F0C71C1}" dt="2021-02-10T08:24:43.168" v="15928" actId="108"/>
          <ac:spMkLst>
            <pc:docMk/>
            <pc:sldMk cId="588371528" sldId="1468"/>
            <ac:spMk id="34" creationId="{F8763D43-1EAC-4B63-B510-4C1235E7BC48}"/>
          </ac:spMkLst>
        </pc:spChg>
        <pc:spChg chg="mod">
          <ac:chgData name="Sørli, Benedicte Olsen" userId="a5855b15-9e4c-448b-ab77-c645274dbb45" providerId="ADAL" clId="{7D09FEA1-F186-479A-A1CE-F5818F0C71C1}" dt="2021-02-10T08:24:38.836" v="15927" actId="108"/>
          <ac:spMkLst>
            <pc:docMk/>
            <pc:sldMk cId="588371528" sldId="1468"/>
            <ac:spMk id="35" creationId="{08CC3D79-BBC8-4FF3-A55D-F3067FB01960}"/>
          </ac:spMkLst>
        </pc:spChg>
        <pc:spChg chg="mod">
          <ac:chgData name="Sørli, Benedicte Olsen" userId="a5855b15-9e4c-448b-ab77-c645274dbb45" providerId="ADAL" clId="{7D09FEA1-F186-479A-A1CE-F5818F0C71C1}" dt="2021-02-10T08:25:13.893" v="15947" actId="20577"/>
          <ac:spMkLst>
            <pc:docMk/>
            <pc:sldMk cId="588371528" sldId="1468"/>
            <ac:spMk id="42" creationId="{638350A5-0781-4126-B441-F2B44D4E363E}"/>
          </ac:spMkLst>
        </pc:spChg>
      </pc:sldChg>
      <pc:sldChg chg="del">
        <pc:chgData name="Sørli, Benedicte Olsen" userId="a5855b15-9e4c-448b-ab77-c645274dbb45" providerId="ADAL" clId="{7D09FEA1-F186-479A-A1CE-F5818F0C71C1}" dt="2021-02-08T17:47:59.969" v="108" actId="47"/>
        <pc:sldMkLst>
          <pc:docMk/>
          <pc:sldMk cId="3025438213" sldId="1477"/>
        </pc:sldMkLst>
      </pc:sldChg>
      <pc:sldChg chg="modSp del mod ord">
        <pc:chgData name="Sørli, Benedicte Olsen" userId="a5855b15-9e4c-448b-ab77-c645274dbb45" providerId="ADAL" clId="{7D09FEA1-F186-479A-A1CE-F5818F0C71C1}" dt="2021-02-09T14:06:16.150" v="6201" actId="47"/>
        <pc:sldMkLst>
          <pc:docMk/>
          <pc:sldMk cId="3561233781" sldId="1478"/>
        </pc:sldMkLst>
        <pc:spChg chg="mod">
          <ac:chgData name="Sørli, Benedicte Olsen" userId="a5855b15-9e4c-448b-ab77-c645274dbb45" providerId="ADAL" clId="{7D09FEA1-F186-479A-A1CE-F5818F0C71C1}" dt="2021-02-09T14:06:09.605" v="6197" actId="27636"/>
          <ac:spMkLst>
            <pc:docMk/>
            <pc:sldMk cId="3561233781" sldId="1478"/>
            <ac:spMk id="3" creationId="{68B4A0D5-6DCA-4989-B3C9-46DC920631E7}"/>
          </ac:spMkLst>
        </pc:spChg>
      </pc:sldChg>
      <pc:sldChg chg="del">
        <pc:chgData name="Sørli, Benedicte Olsen" userId="a5855b15-9e4c-448b-ab77-c645274dbb45" providerId="ADAL" clId="{7D09FEA1-F186-479A-A1CE-F5818F0C71C1}" dt="2021-02-09T13:31:44.999" v="1975" actId="47"/>
        <pc:sldMkLst>
          <pc:docMk/>
          <pc:sldMk cId="2152409553" sldId="1480"/>
        </pc:sldMkLst>
      </pc:sldChg>
      <pc:sldChg chg="modSp del mod ord">
        <pc:chgData name="Sørli, Benedicte Olsen" userId="a5855b15-9e4c-448b-ab77-c645274dbb45" providerId="ADAL" clId="{7D09FEA1-F186-479A-A1CE-F5818F0C71C1}" dt="2021-02-09T14:05:50.615" v="6190" actId="47"/>
        <pc:sldMkLst>
          <pc:docMk/>
          <pc:sldMk cId="698374107" sldId="1481"/>
        </pc:sldMkLst>
        <pc:spChg chg="mod">
          <ac:chgData name="Sørli, Benedicte Olsen" userId="a5855b15-9e4c-448b-ab77-c645274dbb45" providerId="ADAL" clId="{7D09FEA1-F186-479A-A1CE-F5818F0C71C1}" dt="2021-02-09T14:03:36.092" v="5962" actId="27636"/>
          <ac:spMkLst>
            <pc:docMk/>
            <pc:sldMk cId="698374107" sldId="1481"/>
            <ac:spMk id="3" creationId="{1F1957EF-7B4B-4A17-87CF-31CD0739803D}"/>
          </ac:spMkLst>
        </pc:spChg>
      </pc:sldChg>
      <pc:sldChg chg="addSp delSp modSp mod ord modAnim modNotesTx">
        <pc:chgData name="Sørli, Benedicte Olsen" userId="a5855b15-9e4c-448b-ab77-c645274dbb45" providerId="ADAL" clId="{7D09FEA1-F186-479A-A1CE-F5818F0C71C1}" dt="2021-02-10T08:21:43.420" v="15922" actId="20577"/>
        <pc:sldMkLst>
          <pc:docMk/>
          <pc:sldMk cId="2120002538" sldId="1482"/>
        </pc:sldMkLst>
        <pc:spChg chg="del mod">
          <ac:chgData name="Sørli, Benedicte Olsen" userId="a5855b15-9e4c-448b-ab77-c645274dbb45" providerId="ADAL" clId="{7D09FEA1-F186-479A-A1CE-F5818F0C71C1}" dt="2021-02-10T08:09:01.161" v="14815" actId="478"/>
          <ac:spMkLst>
            <pc:docMk/>
            <pc:sldMk cId="2120002538" sldId="1482"/>
            <ac:spMk id="2" creationId="{2609F172-01EB-4CB6-A17C-1358175B2CB0}"/>
          </ac:spMkLst>
        </pc:spChg>
        <pc:spChg chg="add del mod">
          <ac:chgData name="Sørli, Benedicte Olsen" userId="a5855b15-9e4c-448b-ab77-c645274dbb45" providerId="ADAL" clId="{7D09FEA1-F186-479A-A1CE-F5818F0C71C1}" dt="2021-02-09T14:45:28.297" v="9638" actId="26606"/>
          <ac:spMkLst>
            <pc:docMk/>
            <pc:sldMk cId="2120002538" sldId="1482"/>
            <ac:spMk id="3" creationId="{1C6808D9-8189-46F0-9EC6-8180E944A9F2}"/>
          </ac:spMkLst>
        </pc:spChg>
        <pc:graphicFrameChg chg="add del">
          <ac:chgData name="Sørli, Benedicte Olsen" userId="a5855b15-9e4c-448b-ab77-c645274dbb45" providerId="ADAL" clId="{7D09FEA1-F186-479A-A1CE-F5818F0C71C1}" dt="2021-02-09T14:45:20.739" v="9635" actId="26606"/>
          <ac:graphicFrameMkLst>
            <pc:docMk/>
            <pc:sldMk cId="2120002538" sldId="1482"/>
            <ac:graphicFrameMk id="5" creationId="{AFB04803-26CC-4230-98B8-8128E4D4AA2A}"/>
          </ac:graphicFrameMkLst>
        </pc:graphicFrameChg>
        <pc:graphicFrameChg chg="add mod modGraphic">
          <ac:chgData name="Sørli, Benedicte Olsen" userId="a5855b15-9e4c-448b-ab77-c645274dbb45" providerId="ADAL" clId="{7D09FEA1-F186-479A-A1CE-F5818F0C71C1}" dt="2021-02-10T08:21:43.420" v="15922" actId="20577"/>
          <ac:graphicFrameMkLst>
            <pc:docMk/>
            <pc:sldMk cId="2120002538" sldId="1482"/>
            <ac:graphicFrameMk id="6" creationId="{3CE182B9-9CB2-4905-BCC0-425FFC48D4C1}"/>
          </ac:graphicFrameMkLst>
        </pc:graphicFrameChg>
      </pc:sldChg>
      <pc:sldChg chg="modSp new del mod ord">
        <pc:chgData name="Sørli, Benedicte Olsen" userId="a5855b15-9e4c-448b-ab77-c645274dbb45" providerId="ADAL" clId="{7D09FEA1-F186-479A-A1CE-F5818F0C71C1}" dt="2021-02-09T13:43:53.738" v="2437" actId="47"/>
        <pc:sldMkLst>
          <pc:docMk/>
          <pc:sldMk cId="2846273906" sldId="1483"/>
        </pc:sldMkLst>
        <pc:spChg chg="mod">
          <ac:chgData name="Sørli, Benedicte Olsen" userId="a5855b15-9e4c-448b-ab77-c645274dbb45" providerId="ADAL" clId="{7D09FEA1-F186-479A-A1CE-F5818F0C71C1}" dt="2021-02-09T08:56:22.566" v="216" actId="20577"/>
          <ac:spMkLst>
            <pc:docMk/>
            <pc:sldMk cId="2846273906" sldId="1483"/>
            <ac:spMk id="2" creationId="{63F115EF-4B2E-4B57-97BE-E9A1D05ABA58}"/>
          </ac:spMkLst>
        </pc:spChg>
        <pc:spChg chg="mod">
          <ac:chgData name="Sørli, Benedicte Olsen" userId="a5855b15-9e4c-448b-ab77-c645274dbb45" providerId="ADAL" clId="{7D09FEA1-F186-479A-A1CE-F5818F0C71C1}" dt="2021-02-09T08:57:24.464" v="432" actId="20577"/>
          <ac:spMkLst>
            <pc:docMk/>
            <pc:sldMk cId="2846273906" sldId="1483"/>
            <ac:spMk id="3" creationId="{130141A5-C6FB-493B-AD5D-006A7085132A}"/>
          </ac:spMkLst>
        </pc:spChg>
      </pc:sldChg>
      <pc:sldChg chg="modSp new del mod">
        <pc:chgData name="Sørli, Benedicte Olsen" userId="a5855b15-9e4c-448b-ab77-c645274dbb45" providerId="ADAL" clId="{7D09FEA1-F186-479A-A1CE-F5818F0C71C1}" dt="2021-02-09T14:05:53.064" v="6191" actId="47"/>
        <pc:sldMkLst>
          <pc:docMk/>
          <pc:sldMk cId="1223543873" sldId="1484"/>
        </pc:sldMkLst>
        <pc:spChg chg="mod">
          <ac:chgData name="Sørli, Benedicte Olsen" userId="a5855b15-9e4c-448b-ab77-c645274dbb45" providerId="ADAL" clId="{7D09FEA1-F186-479A-A1CE-F5818F0C71C1}" dt="2021-02-09T08:59:46.687" v="500" actId="20577"/>
          <ac:spMkLst>
            <pc:docMk/>
            <pc:sldMk cId="1223543873" sldId="1484"/>
            <ac:spMk id="3" creationId="{FE8DA1D2-8A9A-4351-A09F-594CC480C86E}"/>
          </ac:spMkLst>
        </pc:spChg>
      </pc:sldChg>
      <pc:sldChg chg="modSp new del mod ord">
        <pc:chgData name="Sørli, Benedicte Olsen" userId="a5855b15-9e4c-448b-ab77-c645274dbb45" providerId="ADAL" clId="{7D09FEA1-F186-479A-A1CE-F5818F0C71C1}" dt="2021-02-09T15:25:45.467" v="12292" actId="47"/>
        <pc:sldMkLst>
          <pc:docMk/>
          <pc:sldMk cId="2056085092" sldId="1485"/>
        </pc:sldMkLst>
        <pc:spChg chg="mod">
          <ac:chgData name="Sørli, Benedicte Olsen" userId="a5855b15-9e4c-448b-ab77-c645274dbb45" providerId="ADAL" clId="{7D09FEA1-F186-479A-A1CE-F5818F0C71C1}" dt="2021-02-09T09:57:12.800" v="816" actId="20577"/>
          <ac:spMkLst>
            <pc:docMk/>
            <pc:sldMk cId="2056085092" sldId="1485"/>
            <ac:spMk id="3" creationId="{F035AB52-80DF-4DF6-A13A-63F731E81004}"/>
          </ac:spMkLst>
        </pc:spChg>
      </pc:sldChg>
      <pc:sldChg chg="addSp delSp modSp new del mod ord modClrScheme chgLayout modNotesTx">
        <pc:chgData name="Sørli, Benedicte Olsen" userId="a5855b15-9e4c-448b-ab77-c645274dbb45" providerId="ADAL" clId="{7D09FEA1-F186-479A-A1CE-F5818F0C71C1}" dt="2021-02-09T14:27:02.050" v="7890" actId="47"/>
        <pc:sldMkLst>
          <pc:docMk/>
          <pc:sldMk cId="4031698663" sldId="1486"/>
        </pc:sldMkLst>
        <pc:spChg chg="add del">
          <ac:chgData name="Sørli, Benedicte Olsen" userId="a5855b15-9e4c-448b-ab77-c645274dbb45" providerId="ADAL" clId="{7D09FEA1-F186-479A-A1CE-F5818F0C71C1}" dt="2021-02-09T13:19:42.583" v="1200" actId="26606"/>
          <ac:spMkLst>
            <pc:docMk/>
            <pc:sldMk cId="4031698663" sldId="1486"/>
            <ac:spMk id="2" creationId="{7506ED3C-7D44-4D7C-B0C9-34335A8F9EC9}"/>
          </ac:spMkLst>
        </pc:spChg>
        <pc:spChg chg="del">
          <ac:chgData name="Sørli, Benedicte Olsen" userId="a5855b15-9e4c-448b-ab77-c645274dbb45" providerId="ADAL" clId="{7D09FEA1-F186-479A-A1CE-F5818F0C71C1}" dt="2021-02-09T13:19:17.663" v="1184" actId="931"/>
          <ac:spMkLst>
            <pc:docMk/>
            <pc:sldMk cId="4031698663" sldId="1486"/>
            <ac:spMk id="3" creationId="{8FA0B231-3EEF-4854-BB48-4B07B09FA749}"/>
          </ac:spMkLst>
        </pc:spChg>
        <pc:spChg chg="add del mod">
          <ac:chgData name="Sørli, Benedicte Olsen" userId="a5855b15-9e4c-448b-ab77-c645274dbb45" providerId="ADAL" clId="{7D09FEA1-F186-479A-A1CE-F5818F0C71C1}" dt="2021-02-09T13:19:35.530" v="1193" actId="26606"/>
          <ac:spMkLst>
            <pc:docMk/>
            <pc:sldMk cId="4031698663" sldId="1486"/>
            <ac:spMk id="10" creationId="{8EC1ACA3-2A45-4D99-9CE3-16A9BFC68069}"/>
          </ac:spMkLst>
        </pc:spChg>
        <pc:spChg chg="add del mod">
          <ac:chgData name="Sørli, Benedicte Olsen" userId="a5855b15-9e4c-448b-ab77-c645274dbb45" providerId="ADAL" clId="{7D09FEA1-F186-479A-A1CE-F5818F0C71C1}" dt="2021-02-09T13:19:38.631" v="1195" actId="26606"/>
          <ac:spMkLst>
            <pc:docMk/>
            <pc:sldMk cId="4031698663" sldId="1486"/>
            <ac:spMk id="12" creationId="{17D83055-8062-4CF9-BACC-35F24959B9A1}"/>
          </ac:spMkLst>
        </pc:spChg>
        <pc:spChg chg="add del mod">
          <ac:chgData name="Sørli, Benedicte Olsen" userId="a5855b15-9e4c-448b-ab77-c645274dbb45" providerId="ADAL" clId="{7D09FEA1-F186-479A-A1CE-F5818F0C71C1}" dt="2021-02-09T13:19:40.055" v="1197" actId="26606"/>
          <ac:spMkLst>
            <pc:docMk/>
            <pc:sldMk cId="4031698663" sldId="1486"/>
            <ac:spMk id="14" creationId="{65CEF4AC-DF7A-49A7-9CEF-C6155F39E7A0}"/>
          </ac:spMkLst>
        </pc:spChg>
        <pc:spChg chg="add del mod">
          <ac:chgData name="Sørli, Benedicte Olsen" userId="a5855b15-9e4c-448b-ab77-c645274dbb45" providerId="ADAL" clId="{7D09FEA1-F186-479A-A1CE-F5818F0C71C1}" dt="2021-02-09T13:19:40.055" v="1197" actId="26606"/>
          <ac:spMkLst>
            <pc:docMk/>
            <pc:sldMk cId="4031698663" sldId="1486"/>
            <ac:spMk id="15" creationId="{2ED249E7-3CAC-4103-BEF0-7C7719F67348}"/>
          </ac:spMkLst>
        </pc:spChg>
        <pc:spChg chg="add del mod">
          <ac:chgData name="Sørli, Benedicte Olsen" userId="a5855b15-9e4c-448b-ab77-c645274dbb45" providerId="ADAL" clId="{7D09FEA1-F186-479A-A1CE-F5818F0C71C1}" dt="2021-02-09T13:19:42.566" v="1199" actId="26606"/>
          <ac:spMkLst>
            <pc:docMk/>
            <pc:sldMk cId="4031698663" sldId="1486"/>
            <ac:spMk id="17" creationId="{52032B6F-38F5-4C05-973D-FE5B91ECF9D4}"/>
          </ac:spMkLst>
        </pc:spChg>
        <pc:spChg chg="add del mod">
          <ac:chgData name="Sørli, Benedicte Olsen" userId="a5855b15-9e4c-448b-ab77-c645274dbb45" providerId="ADAL" clId="{7D09FEA1-F186-479A-A1CE-F5818F0C71C1}" dt="2021-02-09T13:19:42.566" v="1199" actId="26606"/>
          <ac:spMkLst>
            <pc:docMk/>
            <pc:sldMk cId="4031698663" sldId="1486"/>
            <ac:spMk id="18" creationId="{B33DEB7B-22F7-43A6-A4AF-41EEDC03F223}"/>
          </ac:spMkLst>
        </pc:spChg>
        <pc:spChg chg="add mod">
          <ac:chgData name="Sørli, Benedicte Olsen" userId="a5855b15-9e4c-448b-ab77-c645274dbb45" providerId="ADAL" clId="{7D09FEA1-F186-479A-A1CE-F5818F0C71C1}" dt="2021-02-09T14:25:38.372" v="7875" actId="1076"/>
          <ac:spMkLst>
            <pc:docMk/>
            <pc:sldMk cId="4031698663" sldId="1486"/>
            <ac:spMk id="20" creationId="{8EC1ACA3-2A45-4D99-9CE3-16A9BFC68069}"/>
          </ac:spMkLst>
        </pc:spChg>
        <pc:picChg chg="add mod">
          <ac:chgData name="Sørli, Benedicte Olsen" userId="a5855b15-9e4c-448b-ab77-c645274dbb45" providerId="ADAL" clId="{7D09FEA1-F186-479A-A1CE-F5818F0C71C1}" dt="2021-02-09T14:12:44.542" v="6544" actId="14100"/>
          <ac:picMkLst>
            <pc:docMk/>
            <pc:sldMk cId="4031698663" sldId="1486"/>
            <ac:picMk id="5" creationId="{92C1B8CB-04B8-4708-A9CB-668641250A26}"/>
          </ac:picMkLst>
        </pc:picChg>
      </pc:sldChg>
      <pc:sldChg chg="addSp delSp modSp new mod ord modClrScheme chgLayout modNotesTx">
        <pc:chgData name="Sørli, Benedicte Olsen" userId="a5855b15-9e4c-448b-ab77-c645274dbb45" providerId="ADAL" clId="{7D09FEA1-F186-479A-A1CE-F5818F0C71C1}" dt="2021-02-10T08:14:10.452" v="15287" actId="20577"/>
        <pc:sldMkLst>
          <pc:docMk/>
          <pc:sldMk cId="708574403" sldId="1487"/>
        </pc:sldMkLst>
        <pc:spChg chg="del">
          <ac:chgData name="Sørli, Benedicte Olsen" userId="a5855b15-9e4c-448b-ab77-c645274dbb45" providerId="ADAL" clId="{7D09FEA1-F186-479A-A1CE-F5818F0C71C1}" dt="2021-02-09T13:38:18.457" v="1982" actId="26606"/>
          <ac:spMkLst>
            <pc:docMk/>
            <pc:sldMk cId="708574403" sldId="1487"/>
            <ac:spMk id="2" creationId="{1A9EB57B-39D6-4C81-B215-C972882179C0}"/>
          </ac:spMkLst>
        </pc:spChg>
        <pc:spChg chg="del">
          <ac:chgData name="Sørli, Benedicte Olsen" userId="a5855b15-9e4c-448b-ab77-c645274dbb45" providerId="ADAL" clId="{7D09FEA1-F186-479A-A1CE-F5818F0C71C1}" dt="2021-02-09T13:38:07.392" v="1981" actId="931"/>
          <ac:spMkLst>
            <pc:docMk/>
            <pc:sldMk cId="708574403" sldId="1487"/>
            <ac:spMk id="3" creationId="{4A9680F3-46F1-4CE0-B2F7-6571A12E1039}"/>
          </ac:spMkLst>
        </pc:spChg>
        <pc:spChg chg="add del mod">
          <ac:chgData name="Sørli, Benedicte Olsen" userId="a5855b15-9e4c-448b-ab77-c645274dbb45" providerId="ADAL" clId="{7D09FEA1-F186-479A-A1CE-F5818F0C71C1}" dt="2021-02-09T15:57:44.340" v="13613" actId="478"/>
          <ac:spMkLst>
            <pc:docMk/>
            <pc:sldMk cId="708574403" sldId="1487"/>
            <ac:spMk id="7" creationId="{B398B960-D371-407A-8B53-43E1DA76C451}"/>
          </ac:spMkLst>
        </pc:spChg>
        <pc:spChg chg="add del mod">
          <ac:chgData name="Sørli, Benedicte Olsen" userId="a5855b15-9e4c-448b-ab77-c645274dbb45" providerId="ADAL" clId="{7D09FEA1-F186-479A-A1CE-F5818F0C71C1}" dt="2021-02-09T13:40:40.717" v="2120" actId="26606"/>
          <ac:spMkLst>
            <pc:docMk/>
            <pc:sldMk cId="708574403" sldId="1487"/>
            <ac:spMk id="10" creationId="{76556F9C-FC13-4B39-A4E0-2C14B6112DB5}"/>
          </ac:spMkLst>
        </pc:spChg>
        <pc:spChg chg="add mod">
          <ac:chgData name="Sørli, Benedicte Olsen" userId="a5855b15-9e4c-448b-ab77-c645274dbb45" providerId="ADAL" clId="{7D09FEA1-F186-479A-A1CE-F5818F0C71C1}" dt="2021-02-09T13:40:40.717" v="2120" actId="26606"/>
          <ac:spMkLst>
            <pc:docMk/>
            <pc:sldMk cId="708574403" sldId="1487"/>
            <ac:spMk id="12" creationId="{8603687F-5AD3-4206-80C8-96EAA0CCD199}"/>
          </ac:spMkLst>
        </pc:spChg>
        <pc:spChg chg="add mod ord">
          <ac:chgData name="Sørli, Benedicte Olsen" userId="a5855b15-9e4c-448b-ab77-c645274dbb45" providerId="ADAL" clId="{7D09FEA1-F186-479A-A1CE-F5818F0C71C1}" dt="2021-02-09T14:45:23.217" v="9637" actId="26606"/>
          <ac:spMkLst>
            <pc:docMk/>
            <pc:sldMk cId="708574403" sldId="1487"/>
            <ac:spMk id="17" creationId="{4EB3F1B2-7F76-4748-9E50-272A778A243E}"/>
          </ac:spMkLst>
        </pc:spChg>
        <pc:picChg chg="add del mod">
          <ac:chgData name="Sørli, Benedicte Olsen" userId="a5855b15-9e4c-448b-ab77-c645274dbb45" providerId="ADAL" clId="{7D09FEA1-F186-479A-A1CE-F5818F0C71C1}" dt="2021-02-09T15:57:37.954" v="13611" actId="478"/>
          <ac:picMkLst>
            <pc:docMk/>
            <pc:sldMk cId="708574403" sldId="1487"/>
            <ac:picMk id="5" creationId="{37717F13-A11B-4C17-8FD6-BF6562775715}"/>
          </ac:picMkLst>
        </pc:picChg>
        <pc:picChg chg="add mod">
          <ac:chgData name="Sørli, Benedicte Olsen" userId="a5855b15-9e4c-448b-ab77-c645274dbb45" providerId="ADAL" clId="{7D09FEA1-F186-479A-A1CE-F5818F0C71C1}" dt="2021-02-09T15:57:46.484" v="13614" actId="1076"/>
          <ac:picMkLst>
            <pc:docMk/>
            <pc:sldMk cId="708574403" sldId="1487"/>
            <ac:picMk id="11" creationId="{C284F6CB-FA1C-4FE6-92F7-8244B7F71F5A}"/>
          </ac:picMkLst>
        </pc:picChg>
        <pc:picChg chg="add mod">
          <ac:chgData name="Sørli, Benedicte Olsen" userId="a5855b15-9e4c-448b-ab77-c645274dbb45" providerId="ADAL" clId="{7D09FEA1-F186-479A-A1CE-F5818F0C71C1}" dt="2021-02-09T15:57:54.462" v="13616" actId="1076"/>
          <ac:picMkLst>
            <pc:docMk/>
            <pc:sldMk cId="708574403" sldId="1487"/>
            <ac:picMk id="13" creationId="{E1FA910E-100F-4D59-94F0-736A38F1EC3D}"/>
          </ac:picMkLst>
        </pc:picChg>
        <pc:picChg chg="add mod">
          <ac:chgData name="Sørli, Benedicte Olsen" userId="a5855b15-9e4c-448b-ab77-c645274dbb45" providerId="ADAL" clId="{7D09FEA1-F186-479A-A1CE-F5818F0C71C1}" dt="2021-02-09T15:59:35.303" v="13641" actId="1076"/>
          <ac:picMkLst>
            <pc:docMk/>
            <pc:sldMk cId="708574403" sldId="1487"/>
            <ac:picMk id="14" creationId="{6F2AC04C-ED1E-465D-974F-8A0B6B294D12}"/>
          </ac:picMkLst>
        </pc:picChg>
        <pc:picChg chg="add mod">
          <ac:chgData name="Sørli, Benedicte Olsen" userId="a5855b15-9e4c-448b-ab77-c645274dbb45" providerId="ADAL" clId="{7D09FEA1-F186-479A-A1CE-F5818F0C71C1}" dt="2021-02-09T15:58:34.975" v="13626" actId="1076"/>
          <ac:picMkLst>
            <pc:docMk/>
            <pc:sldMk cId="708574403" sldId="1487"/>
            <ac:picMk id="15" creationId="{1A6E8013-1E01-4D8E-9D91-7AC14EA1F74D}"/>
          </ac:picMkLst>
        </pc:picChg>
        <pc:picChg chg="add mod">
          <ac:chgData name="Sørli, Benedicte Olsen" userId="a5855b15-9e4c-448b-ab77-c645274dbb45" providerId="ADAL" clId="{7D09FEA1-F186-479A-A1CE-F5818F0C71C1}" dt="2021-02-09T15:58:17.270" v="13621" actId="1076"/>
          <ac:picMkLst>
            <pc:docMk/>
            <pc:sldMk cId="708574403" sldId="1487"/>
            <ac:picMk id="16" creationId="{4D67869E-61A0-4A54-8B90-05ABBCDC7F8D}"/>
          </ac:picMkLst>
        </pc:picChg>
        <pc:picChg chg="add mod">
          <ac:chgData name="Sørli, Benedicte Olsen" userId="a5855b15-9e4c-448b-ab77-c645274dbb45" providerId="ADAL" clId="{7D09FEA1-F186-479A-A1CE-F5818F0C71C1}" dt="2021-02-09T15:58:27.343" v="13624" actId="1076"/>
          <ac:picMkLst>
            <pc:docMk/>
            <pc:sldMk cId="708574403" sldId="1487"/>
            <ac:picMk id="18" creationId="{D5962FDA-6F4C-4939-9D00-A3554A90D372}"/>
          </ac:picMkLst>
        </pc:picChg>
        <pc:picChg chg="add mod">
          <ac:chgData name="Sørli, Benedicte Olsen" userId="a5855b15-9e4c-448b-ab77-c645274dbb45" providerId="ADAL" clId="{7D09FEA1-F186-479A-A1CE-F5818F0C71C1}" dt="2021-02-09T15:58:36.774" v="13627" actId="1076"/>
          <ac:picMkLst>
            <pc:docMk/>
            <pc:sldMk cId="708574403" sldId="1487"/>
            <ac:picMk id="19" creationId="{C1CF3F71-DA6E-4F32-9C0F-A2D89399AD7B}"/>
          </ac:picMkLst>
        </pc:picChg>
        <pc:picChg chg="add mod">
          <ac:chgData name="Sørli, Benedicte Olsen" userId="a5855b15-9e4c-448b-ab77-c645274dbb45" providerId="ADAL" clId="{7D09FEA1-F186-479A-A1CE-F5818F0C71C1}" dt="2021-02-09T15:58:49.383" v="13630" actId="1076"/>
          <ac:picMkLst>
            <pc:docMk/>
            <pc:sldMk cId="708574403" sldId="1487"/>
            <ac:picMk id="20" creationId="{3B9E8778-6C34-4735-830E-46A4F279C4AA}"/>
          </ac:picMkLst>
        </pc:picChg>
        <pc:picChg chg="add mod">
          <ac:chgData name="Sørli, Benedicte Olsen" userId="a5855b15-9e4c-448b-ab77-c645274dbb45" providerId="ADAL" clId="{7D09FEA1-F186-479A-A1CE-F5818F0C71C1}" dt="2021-02-09T15:59:02.088" v="13632" actId="1076"/>
          <ac:picMkLst>
            <pc:docMk/>
            <pc:sldMk cId="708574403" sldId="1487"/>
            <ac:picMk id="21" creationId="{59DFF029-C10A-4276-A5C7-EF3986AA6E40}"/>
          </ac:picMkLst>
        </pc:picChg>
        <pc:picChg chg="add mod">
          <ac:chgData name="Sørli, Benedicte Olsen" userId="a5855b15-9e4c-448b-ab77-c645274dbb45" providerId="ADAL" clId="{7D09FEA1-F186-479A-A1CE-F5818F0C71C1}" dt="2021-02-09T15:59:11.207" v="13634" actId="1076"/>
          <ac:picMkLst>
            <pc:docMk/>
            <pc:sldMk cId="708574403" sldId="1487"/>
            <ac:picMk id="22" creationId="{470D673D-30DD-49E3-A5BF-E05875B151E4}"/>
          </ac:picMkLst>
        </pc:picChg>
        <pc:picChg chg="add mod">
          <ac:chgData name="Sørli, Benedicte Olsen" userId="a5855b15-9e4c-448b-ab77-c645274dbb45" providerId="ADAL" clId="{7D09FEA1-F186-479A-A1CE-F5818F0C71C1}" dt="2021-02-09T15:59:33.951" v="13640" actId="1076"/>
          <ac:picMkLst>
            <pc:docMk/>
            <pc:sldMk cId="708574403" sldId="1487"/>
            <ac:picMk id="23" creationId="{AD5D43D5-967E-43D4-8E9A-214D760ED481}"/>
          </ac:picMkLst>
        </pc:picChg>
        <pc:picChg chg="add mod">
          <ac:chgData name="Sørli, Benedicte Olsen" userId="a5855b15-9e4c-448b-ab77-c645274dbb45" providerId="ADAL" clId="{7D09FEA1-F186-479A-A1CE-F5818F0C71C1}" dt="2021-02-09T15:59:38.480" v="13642" actId="1076"/>
          <ac:picMkLst>
            <pc:docMk/>
            <pc:sldMk cId="708574403" sldId="1487"/>
            <ac:picMk id="24" creationId="{FB8B4A59-C82B-4D83-A7EB-FCC6AA548C36}"/>
          </ac:picMkLst>
        </pc:picChg>
        <pc:picChg chg="add mod">
          <ac:chgData name="Sørli, Benedicte Olsen" userId="a5855b15-9e4c-448b-ab77-c645274dbb45" providerId="ADAL" clId="{7D09FEA1-F186-479A-A1CE-F5818F0C71C1}" dt="2021-02-09T15:59:32.046" v="13639" actId="1076"/>
          <ac:picMkLst>
            <pc:docMk/>
            <pc:sldMk cId="708574403" sldId="1487"/>
            <ac:picMk id="25" creationId="{47F29A5C-CDD2-4B75-BE6E-5283A65B4F37}"/>
          </ac:picMkLst>
        </pc:picChg>
        <pc:picChg chg="add mod">
          <ac:chgData name="Sørli, Benedicte Olsen" userId="a5855b15-9e4c-448b-ab77-c645274dbb45" providerId="ADAL" clId="{7D09FEA1-F186-479A-A1CE-F5818F0C71C1}" dt="2021-02-09T15:59:57.552" v="13644" actId="1076"/>
          <ac:picMkLst>
            <pc:docMk/>
            <pc:sldMk cId="708574403" sldId="1487"/>
            <ac:picMk id="26" creationId="{3C292944-5EF8-425D-A731-E9FFDA08E32F}"/>
          </ac:picMkLst>
        </pc:picChg>
      </pc:sldChg>
      <pc:sldChg chg="new del">
        <pc:chgData name="Sørli, Benedicte Olsen" userId="a5855b15-9e4c-448b-ab77-c645274dbb45" providerId="ADAL" clId="{7D09FEA1-F186-479A-A1CE-F5818F0C71C1}" dt="2021-02-09T13:32:38.337" v="1977" actId="47"/>
        <pc:sldMkLst>
          <pc:docMk/>
          <pc:sldMk cId="3342389059" sldId="1487"/>
        </pc:sldMkLst>
      </pc:sldChg>
      <pc:sldChg chg="addSp delSp modSp new mod ord modClrScheme chgLayout modNotesTx">
        <pc:chgData name="Sørli, Benedicte Olsen" userId="a5855b15-9e4c-448b-ab77-c645274dbb45" providerId="ADAL" clId="{7D09FEA1-F186-479A-A1CE-F5818F0C71C1}" dt="2021-02-10T08:17:24.337" v="15390" actId="20577"/>
        <pc:sldMkLst>
          <pc:docMk/>
          <pc:sldMk cId="1965168267" sldId="1488"/>
        </pc:sldMkLst>
        <pc:spChg chg="del">
          <ac:chgData name="Sørli, Benedicte Olsen" userId="a5855b15-9e4c-448b-ab77-c645274dbb45" providerId="ADAL" clId="{7D09FEA1-F186-479A-A1CE-F5818F0C71C1}" dt="2021-02-09T13:38:57.745" v="2024" actId="931"/>
          <ac:spMkLst>
            <pc:docMk/>
            <pc:sldMk cId="1965168267" sldId="1488"/>
            <ac:spMk id="2" creationId="{5D860F25-0650-418B-8F40-9C8A9EFA6FA0}"/>
          </ac:spMkLst>
        </pc:spChg>
        <pc:spChg chg="add del">
          <ac:chgData name="Sørli, Benedicte Olsen" userId="a5855b15-9e4c-448b-ab77-c645274dbb45" providerId="ADAL" clId="{7D09FEA1-F186-479A-A1CE-F5818F0C71C1}" dt="2021-02-09T13:39:09.097" v="2027" actId="26606"/>
          <ac:spMkLst>
            <pc:docMk/>
            <pc:sldMk cId="1965168267" sldId="1488"/>
            <ac:spMk id="3" creationId="{CAFB8621-CB7F-4551-B4E3-327E11423980}"/>
          </ac:spMkLst>
        </pc:spChg>
        <pc:spChg chg="add del">
          <ac:chgData name="Sørli, Benedicte Olsen" userId="a5855b15-9e4c-448b-ab77-c645274dbb45" providerId="ADAL" clId="{7D09FEA1-F186-479A-A1CE-F5818F0C71C1}" dt="2021-02-09T13:39:09.097" v="2027" actId="26606"/>
          <ac:spMkLst>
            <pc:docMk/>
            <pc:sldMk cId="1965168267" sldId="1488"/>
            <ac:spMk id="4" creationId="{22857DB6-D188-4E6B-9DB4-9EAC54133258}"/>
          </ac:spMkLst>
        </pc:spChg>
        <pc:spChg chg="add del mod">
          <ac:chgData name="Sørli, Benedicte Olsen" userId="a5855b15-9e4c-448b-ab77-c645274dbb45" providerId="ADAL" clId="{7D09FEA1-F186-479A-A1CE-F5818F0C71C1}" dt="2021-02-09T13:39:09.070" v="2026" actId="26606"/>
          <ac:spMkLst>
            <pc:docMk/>
            <pc:sldMk cId="1965168267" sldId="1488"/>
            <ac:spMk id="11" creationId="{4CC79890-1128-4980-AA1A-A96425A59B0D}"/>
          </ac:spMkLst>
        </pc:spChg>
        <pc:spChg chg="add mod">
          <ac:chgData name="Sørli, Benedicte Olsen" userId="a5855b15-9e4c-448b-ab77-c645274dbb45" providerId="ADAL" clId="{7D09FEA1-F186-479A-A1CE-F5818F0C71C1}" dt="2021-02-09T14:27:07.635" v="7893" actId="20577"/>
          <ac:spMkLst>
            <pc:docMk/>
            <pc:sldMk cId="1965168267" sldId="1488"/>
            <ac:spMk id="13" creationId="{F68E22A1-9555-4976-8F7B-6DCBF9304F2C}"/>
          </ac:spMkLst>
        </pc:spChg>
        <pc:spChg chg="add mod">
          <ac:chgData name="Sørli, Benedicte Olsen" userId="a5855b15-9e4c-448b-ab77-c645274dbb45" providerId="ADAL" clId="{7D09FEA1-F186-479A-A1CE-F5818F0C71C1}" dt="2021-02-10T08:01:10.955" v="14311" actId="27636"/>
          <ac:spMkLst>
            <pc:docMk/>
            <pc:sldMk cId="1965168267" sldId="1488"/>
            <ac:spMk id="14" creationId="{5B7323D4-B189-4079-89BE-CE51A3FEF814}"/>
          </ac:spMkLst>
        </pc:spChg>
        <pc:picChg chg="add mod">
          <ac:chgData name="Sørli, Benedicte Olsen" userId="a5855b15-9e4c-448b-ab77-c645274dbb45" providerId="ADAL" clId="{7D09FEA1-F186-479A-A1CE-F5818F0C71C1}" dt="2021-02-09T13:39:09.097" v="2027" actId="26606"/>
          <ac:picMkLst>
            <pc:docMk/>
            <pc:sldMk cId="1965168267" sldId="1488"/>
            <ac:picMk id="6" creationId="{12AE6878-D238-4254-9438-EA1593206FAE}"/>
          </ac:picMkLst>
        </pc:picChg>
      </pc:sldChg>
      <pc:sldChg chg="addSp delSp modSp new mod ord modNotesTx">
        <pc:chgData name="Sørli, Benedicte Olsen" userId="a5855b15-9e4c-448b-ab77-c645274dbb45" providerId="ADAL" clId="{7D09FEA1-F186-479A-A1CE-F5818F0C71C1}" dt="2021-02-10T08:10:29.579" v="14996" actId="20577"/>
        <pc:sldMkLst>
          <pc:docMk/>
          <pc:sldMk cId="3263596239" sldId="1489"/>
        </pc:sldMkLst>
        <pc:spChg chg="mod">
          <ac:chgData name="Sørli, Benedicte Olsen" userId="a5855b15-9e4c-448b-ab77-c645274dbb45" providerId="ADAL" clId="{7D09FEA1-F186-479A-A1CE-F5818F0C71C1}" dt="2021-02-09T15:23:20.707" v="11925" actId="20577"/>
          <ac:spMkLst>
            <pc:docMk/>
            <pc:sldMk cId="3263596239" sldId="1489"/>
            <ac:spMk id="2" creationId="{A382EE12-E739-464E-855B-0AD97BB6CE70}"/>
          </ac:spMkLst>
        </pc:spChg>
        <pc:spChg chg="del">
          <ac:chgData name="Sørli, Benedicte Olsen" userId="a5855b15-9e4c-448b-ab77-c645274dbb45" providerId="ADAL" clId="{7D09FEA1-F186-479A-A1CE-F5818F0C71C1}" dt="2021-02-09T14:25:54.748" v="7877" actId="931"/>
          <ac:spMkLst>
            <pc:docMk/>
            <pc:sldMk cId="3263596239" sldId="1489"/>
            <ac:spMk id="3" creationId="{16B2EB9B-58CF-49AC-AC0E-88ED18EDB84C}"/>
          </ac:spMkLst>
        </pc:spChg>
        <pc:spChg chg="mod">
          <ac:chgData name="Sørli, Benedicte Olsen" userId="a5855b15-9e4c-448b-ab77-c645274dbb45" providerId="ADAL" clId="{7D09FEA1-F186-479A-A1CE-F5818F0C71C1}" dt="2021-02-09T14:35:07.433" v="8833" actId="20577"/>
          <ac:spMkLst>
            <pc:docMk/>
            <pc:sldMk cId="3263596239" sldId="1489"/>
            <ac:spMk id="4" creationId="{8ADC7F04-1C3F-42C5-824D-5A3DFA43821D}"/>
          </ac:spMkLst>
        </pc:spChg>
        <pc:picChg chg="add mod">
          <ac:chgData name="Sørli, Benedicte Olsen" userId="a5855b15-9e4c-448b-ab77-c645274dbb45" providerId="ADAL" clId="{7D09FEA1-F186-479A-A1CE-F5818F0C71C1}" dt="2021-02-09T14:26:00.040" v="7879" actId="962"/>
          <ac:picMkLst>
            <pc:docMk/>
            <pc:sldMk cId="3263596239" sldId="1489"/>
            <ac:picMk id="6" creationId="{3066ABEB-98CB-4802-AE28-4E1E38026EFC}"/>
          </ac:picMkLst>
        </pc:picChg>
      </pc:sldChg>
      <pc:sldChg chg="addSp delSp modSp mod ord modNotesTx">
        <pc:chgData name="Sørli, Benedicte Olsen" userId="a5855b15-9e4c-448b-ab77-c645274dbb45" providerId="ADAL" clId="{7D09FEA1-F186-479A-A1CE-F5818F0C71C1}" dt="2021-02-10T07:39:39.718" v="14305" actId="20577"/>
        <pc:sldMkLst>
          <pc:docMk/>
          <pc:sldMk cId="66135693" sldId="1490"/>
        </pc:sldMkLst>
        <pc:spChg chg="mod">
          <ac:chgData name="Sørli, Benedicte Olsen" userId="a5855b15-9e4c-448b-ab77-c645274dbb45" providerId="ADAL" clId="{7D09FEA1-F186-479A-A1CE-F5818F0C71C1}" dt="2021-02-10T07:26:56.375" v="13978" actId="20577"/>
          <ac:spMkLst>
            <pc:docMk/>
            <pc:sldMk cId="66135693" sldId="1490"/>
            <ac:spMk id="4" creationId="{3CF2075F-D810-437A-9937-84B629DD2AF2}"/>
          </ac:spMkLst>
        </pc:spChg>
        <pc:spChg chg="add del mod">
          <ac:chgData name="Sørli, Benedicte Olsen" userId="a5855b15-9e4c-448b-ab77-c645274dbb45" providerId="ADAL" clId="{7D09FEA1-F186-479A-A1CE-F5818F0C71C1}" dt="2021-02-09T15:54:39.900" v="13567" actId="478"/>
          <ac:spMkLst>
            <pc:docMk/>
            <pc:sldMk cId="66135693" sldId="1490"/>
            <ac:spMk id="5" creationId="{C16AB7BC-D1C0-40DC-B4C8-E116F2322D91}"/>
          </ac:spMkLst>
        </pc:spChg>
        <pc:picChg chg="del">
          <ac:chgData name="Sørli, Benedicte Olsen" userId="a5855b15-9e4c-448b-ab77-c645274dbb45" providerId="ADAL" clId="{7D09FEA1-F186-479A-A1CE-F5818F0C71C1}" dt="2021-02-09T15:54:26.379" v="13563" actId="478"/>
          <ac:picMkLst>
            <pc:docMk/>
            <pc:sldMk cId="66135693" sldId="1490"/>
            <ac:picMk id="8" creationId="{091A73DF-A1C4-447E-B9EE-21B9E3C514D3}"/>
          </ac:picMkLst>
        </pc:picChg>
        <pc:picChg chg="del">
          <ac:chgData name="Sørli, Benedicte Olsen" userId="a5855b15-9e4c-448b-ab77-c645274dbb45" providerId="ADAL" clId="{7D09FEA1-F186-479A-A1CE-F5818F0C71C1}" dt="2021-02-09T15:54:43.431" v="13570" actId="478"/>
          <ac:picMkLst>
            <pc:docMk/>
            <pc:sldMk cId="66135693" sldId="1490"/>
            <ac:picMk id="9" creationId="{038023DE-9516-46A1-BB22-C893AF4FEB50}"/>
          </ac:picMkLst>
        </pc:picChg>
        <pc:picChg chg="del">
          <ac:chgData name="Sørli, Benedicte Olsen" userId="a5855b15-9e4c-448b-ab77-c645274dbb45" providerId="ADAL" clId="{7D09FEA1-F186-479A-A1CE-F5818F0C71C1}" dt="2021-02-09T15:54:42.207" v="13569" actId="478"/>
          <ac:picMkLst>
            <pc:docMk/>
            <pc:sldMk cId="66135693" sldId="1490"/>
            <ac:picMk id="10" creationId="{B060435B-E043-4B94-96FB-34602928B92C}"/>
          </ac:picMkLst>
        </pc:picChg>
        <pc:picChg chg="del">
          <ac:chgData name="Sørli, Benedicte Olsen" userId="a5855b15-9e4c-448b-ab77-c645274dbb45" providerId="ADAL" clId="{7D09FEA1-F186-479A-A1CE-F5818F0C71C1}" dt="2021-02-09T15:54:28.420" v="13565" actId="478"/>
          <ac:picMkLst>
            <pc:docMk/>
            <pc:sldMk cId="66135693" sldId="1490"/>
            <ac:picMk id="11" creationId="{77790735-D6E3-40A6-AE99-C90D1660C22F}"/>
          </ac:picMkLst>
        </pc:picChg>
        <pc:picChg chg="del">
          <ac:chgData name="Sørli, Benedicte Olsen" userId="a5855b15-9e4c-448b-ab77-c645274dbb45" providerId="ADAL" clId="{7D09FEA1-F186-479A-A1CE-F5818F0C71C1}" dt="2021-02-09T15:54:48.794" v="13575" actId="478"/>
          <ac:picMkLst>
            <pc:docMk/>
            <pc:sldMk cId="66135693" sldId="1490"/>
            <ac:picMk id="12" creationId="{86CD9821-4169-48B8-9FF5-A167BA4A4821}"/>
          </ac:picMkLst>
        </pc:picChg>
        <pc:picChg chg="del">
          <ac:chgData name="Sørli, Benedicte Olsen" userId="a5855b15-9e4c-448b-ab77-c645274dbb45" providerId="ADAL" clId="{7D09FEA1-F186-479A-A1CE-F5818F0C71C1}" dt="2021-02-09T15:54:47.699" v="13574" actId="478"/>
          <ac:picMkLst>
            <pc:docMk/>
            <pc:sldMk cId="66135693" sldId="1490"/>
            <ac:picMk id="13" creationId="{6F961721-B9B4-40C6-BEFC-68E6C16671FC}"/>
          </ac:picMkLst>
        </pc:picChg>
        <pc:picChg chg="del">
          <ac:chgData name="Sørli, Benedicte Olsen" userId="a5855b15-9e4c-448b-ab77-c645274dbb45" providerId="ADAL" clId="{7D09FEA1-F186-479A-A1CE-F5818F0C71C1}" dt="2021-02-09T15:54:24.175" v="13561" actId="478"/>
          <ac:picMkLst>
            <pc:docMk/>
            <pc:sldMk cId="66135693" sldId="1490"/>
            <ac:picMk id="14" creationId="{EB6430C9-BDD5-4DB5-8714-C066DD2FD6DE}"/>
          </ac:picMkLst>
        </pc:picChg>
        <pc:picChg chg="del">
          <ac:chgData name="Sørli, Benedicte Olsen" userId="a5855b15-9e4c-448b-ab77-c645274dbb45" providerId="ADAL" clId="{7D09FEA1-F186-479A-A1CE-F5818F0C71C1}" dt="2021-02-09T15:54:45.638" v="13572" actId="478"/>
          <ac:picMkLst>
            <pc:docMk/>
            <pc:sldMk cId="66135693" sldId="1490"/>
            <ac:picMk id="15" creationId="{3208A346-18CA-49D3-A1FC-0EDCC95E7D5D}"/>
          </ac:picMkLst>
        </pc:picChg>
        <pc:picChg chg="del">
          <ac:chgData name="Sørli, Benedicte Olsen" userId="a5855b15-9e4c-448b-ab77-c645274dbb45" providerId="ADAL" clId="{7D09FEA1-F186-479A-A1CE-F5818F0C71C1}" dt="2021-02-09T15:54:27.462" v="13564" actId="478"/>
          <ac:picMkLst>
            <pc:docMk/>
            <pc:sldMk cId="66135693" sldId="1490"/>
            <ac:picMk id="16" creationId="{ACA785D1-DAFC-46E6-A78E-6FE452700235}"/>
          </ac:picMkLst>
        </pc:picChg>
        <pc:picChg chg="del">
          <ac:chgData name="Sørli, Benedicte Olsen" userId="a5855b15-9e4c-448b-ab77-c645274dbb45" providerId="ADAL" clId="{7D09FEA1-F186-479A-A1CE-F5818F0C71C1}" dt="2021-02-09T15:54:25.296" v="13562" actId="478"/>
          <ac:picMkLst>
            <pc:docMk/>
            <pc:sldMk cId="66135693" sldId="1490"/>
            <ac:picMk id="17" creationId="{6FC9FC39-D867-4247-8750-15D9707EE4B0}"/>
          </ac:picMkLst>
        </pc:picChg>
        <pc:picChg chg="del">
          <ac:chgData name="Sørli, Benedicte Olsen" userId="a5855b15-9e4c-448b-ab77-c645274dbb45" providerId="ADAL" clId="{7D09FEA1-F186-479A-A1CE-F5818F0C71C1}" dt="2021-02-09T15:54:29.960" v="13566" actId="478"/>
          <ac:picMkLst>
            <pc:docMk/>
            <pc:sldMk cId="66135693" sldId="1490"/>
            <ac:picMk id="18" creationId="{BCC9EBA9-8931-4674-998F-6D7E966382F2}"/>
          </ac:picMkLst>
        </pc:picChg>
        <pc:picChg chg="del">
          <ac:chgData name="Sørli, Benedicte Olsen" userId="a5855b15-9e4c-448b-ab77-c645274dbb45" providerId="ADAL" clId="{7D09FEA1-F186-479A-A1CE-F5818F0C71C1}" dt="2021-02-09T15:54:41.080" v="13568" actId="478"/>
          <ac:picMkLst>
            <pc:docMk/>
            <pc:sldMk cId="66135693" sldId="1490"/>
            <ac:picMk id="19" creationId="{45827025-BF39-4D79-B529-75AD18621C39}"/>
          </ac:picMkLst>
        </pc:picChg>
        <pc:picChg chg="del">
          <ac:chgData name="Sørli, Benedicte Olsen" userId="a5855b15-9e4c-448b-ab77-c645274dbb45" providerId="ADAL" clId="{7D09FEA1-F186-479A-A1CE-F5818F0C71C1}" dt="2021-02-09T15:54:46.607" v="13573" actId="478"/>
          <ac:picMkLst>
            <pc:docMk/>
            <pc:sldMk cId="66135693" sldId="1490"/>
            <ac:picMk id="20" creationId="{1512782D-805E-4CF4-9D57-9E96C79C8779}"/>
          </ac:picMkLst>
        </pc:picChg>
        <pc:picChg chg="add mod">
          <ac:chgData name="Sørli, Benedicte Olsen" userId="a5855b15-9e4c-448b-ab77-c645274dbb45" providerId="ADAL" clId="{7D09FEA1-F186-479A-A1CE-F5818F0C71C1}" dt="2021-02-09T15:55:11.908" v="13578" actId="1076"/>
          <ac:picMkLst>
            <pc:docMk/>
            <pc:sldMk cId="66135693" sldId="1490"/>
            <ac:picMk id="23" creationId="{ED3217BD-27F2-4405-9E1F-1E5481CED2EF}"/>
          </ac:picMkLst>
        </pc:picChg>
        <pc:picChg chg="del">
          <ac:chgData name="Sørli, Benedicte Olsen" userId="a5855b15-9e4c-448b-ab77-c645274dbb45" providerId="ADAL" clId="{7D09FEA1-F186-479A-A1CE-F5818F0C71C1}" dt="2021-02-09T15:54:44.663" v="13571" actId="478"/>
          <ac:picMkLst>
            <pc:docMk/>
            <pc:sldMk cId="66135693" sldId="1490"/>
            <ac:picMk id="24" creationId="{EEE20659-B2E4-43D3-B3D9-5569D43BFE80}"/>
          </ac:picMkLst>
        </pc:picChg>
      </pc:sldChg>
      <pc:sldChg chg="new del modNotesTx">
        <pc:chgData name="Sørli, Benedicte Olsen" userId="a5855b15-9e4c-448b-ab77-c645274dbb45" providerId="ADAL" clId="{7D09FEA1-F186-479A-A1CE-F5818F0C71C1}" dt="2021-02-10T08:02:07.902" v="14315" actId="47"/>
        <pc:sldMkLst>
          <pc:docMk/>
          <pc:sldMk cId="2739647321" sldId="1491"/>
        </pc:sldMkLst>
      </pc:sldChg>
      <pc:sldChg chg="addSp delSp modSp add del mod">
        <pc:chgData name="Sørli, Benedicte Olsen" userId="a5855b15-9e4c-448b-ab77-c645274dbb45" providerId="ADAL" clId="{7D09FEA1-F186-479A-A1CE-F5818F0C71C1}" dt="2021-02-09T16:00:27.041" v="13647" actId="47"/>
        <pc:sldMkLst>
          <pc:docMk/>
          <pc:sldMk cId="2771213124" sldId="1491"/>
        </pc:sldMkLst>
        <pc:picChg chg="mod">
          <ac:chgData name="Sørli, Benedicte Olsen" userId="a5855b15-9e4c-448b-ab77-c645274dbb45" providerId="ADAL" clId="{7D09FEA1-F186-479A-A1CE-F5818F0C71C1}" dt="2021-02-09T15:56:12.467" v="13591" actId="1076"/>
          <ac:picMkLst>
            <pc:docMk/>
            <pc:sldMk cId="2771213124" sldId="1491"/>
            <ac:picMk id="8" creationId="{091A73DF-A1C4-447E-B9EE-21B9E3C514D3}"/>
          </ac:picMkLst>
        </pc:picChg>
        <pc:picChg chg="mod">
          <ac:chgData name="Sørli, Benedicte Olsen" userId="a5855b15-9e4c-448b-ab77-c645274dbb45" providerId="ADAL" clId="{7D09FEA1-F186-479A-A1CE-F5818F0C71C1}" dt="2021-02-09T15:56:23.868" v="13596" actId="1076"/>
          <ac:picMkLst>
            <pc:docMk/>
            <pc:sldMk cId="2771213124" sldId="1491"/>
            <ac:picMk id="9" creationId="{038023DE-9516-46A1-BB22-C893AF4FEB50}"/>
          </ac:picMkLst>
        </pc:picChg>
        <pc:picChg chg="mod">
          <ac:chgData name="Sørli, Benedicte Olsen" userId="a5855b15-9e4c-448b-ab77-c645274dbb45" providerId="ADAL" clId="{7D09FEA1-F186-479A-A1CE-F5818F0C71C1}" dt="2021-02-09T15:56:16.092" v="13593" actId="1076"/>
          <ac:picMkLst>
            <pc:docMk/>
            <pc:sldMk cId="2771213124" sldId="1491"/>
            <ac:picMk id="10" creationId="{B060435B-E043-4B94-96FB-34602928B92C}"/>
          </ac:picMkLst>
        </pc:picChg>
        <pc:picChg chg="mod">
          <ac:chgData name="Sørli, Benedicte Olsen" userId="a5855b15-9e4c-448b-ab77-c645274dbb45" providerId="ADAL" clId="{7D09FEA1-F186-479A-A1CE-F5818F0C71C1}" dt="2021-02-09T15:56:30.886" v="13600" actId="1076"/>
          <ac:picMkLst>
            <pc:docMk/>
            <pc:sldMk cId="2771213124" sldId="1491"/>
            <ac:picMk id="11" creationId="{77790735-D6E3-40A6-AE99-C90D1660C22F}"/>
          </ac:picMkLst>
        </pc:picChg>
        <pc:picChg chg="mod">
          <ac:chgData name="Sørli, Benedicte Olsen" userId="a5855b15-9e4c-448b-ab77-c645274dbb45" providerId="ADAL" clId="{7D09FEA1-F186-479A-A1CE-F5818F0C71C1}" dt="2021-02-09T15:56:02.933" v="13587" actId="1076"/>
          <ac:picMkLst>
            <pc:docMk/>
            <pc:sldMk cId="2771213124" sldId="1491"/>
            <ac:picMk id="12" creationId="{86CD9821-4169-48B8-9FF5-A167BA4A4821}"/>
          </ac:picMkLst>
        </pc:picChg>
        <pc:picChg chg="mod">
          <ac:chgData name="Sørli, Benedicte Olsen" userId="a5855b15-9e4c-448b-ab77-c645274dbb45" providerId="ADAL" clId="{7D09FEA1-F186-479A-A1CE-F5818F0C71C1}" dt="2021-02-09T15:56:21.675" v="13595" actId="1076"/>
          <ac:picMkLst>
            <pc:docMk/>
            <pc:sldMk cId="2771213124" sldId="1491"/>
            <ac:picMk id="14" creationId="{EB6430C9-BDD5-4DB5-8714-C066DD2FD6DE}"/>
          </ac:picMkLst>
        </pc:picChg>
        <pc:picChg chg="mod">
          <ac:chgData name="Sørli, Benedicte Olsen" userId="a5855b15-9e4c-448b-ab77-c645274dbb45" providerId="ADAL" clId="{7D09FEA1-F186-479A-A1CE-F5818F0C71C1}" dt="2021-02-09T15:56:14.261" v="13592" actId="1076"/>
          <ac:picMkLst>
            <pc:docMk/>
            <pc:sldMk cId="2771213124" sldId="1491"/>
            <ac:picMk id="15" creationId="{3208A346-18CA-49D3-A1FC-0EDCC95E7D5D}"/>
          </ac:picMkLst>
        </pc:picChg>
        <pc:picChg chg="mod">
          <ac:chgData name="Sørli, Benedicte Olsen" userId="a5855b15-9e4c-448b-ab77-c645274dbb45" providerId="ADAL" clId="{7D09FEA1-F186-479A-A1CE-F5818F0C71C1}" dt="2021-02-09T15:56:07.708" v="13589" actId="1076"/>
          <ac:picMkLst>
            <pc:docMk/>
            <pc:sldMk cId="2771213124" sldId="1491"/>
            <ac:picMk id="16" creationId="{ACA785D1-DAFC-46E6-A78E-6FE452700235}"/>
          </ac:picMkLst>
        </pc:picChg>
        <pc:picChg chg="mod">
          <ac:chgData name="Sørli, Benedicte Olsen" userId="a5855b15-9e4c-448b-ab77-c645274dbb45" providerId="ADAL" clId="{7D09FEA1-F186-479A-A1CE-F5818F0C71C1}" dt="2021-02-09T15:56:29.187" v="13599" actId="1076"/>
          <ac:picMkLst>
            <pc:docMk/>
            <pc:sldMk cId="2771213124" sldId="1491"/>
            <ac:picMk id="17" creationId="{6FC9FC39-D867-4247-8750-15D9707EE4B0}"/>
          </ac:picMkLst>
        </pc:picChg>
        <pc:picChg chg="mod">
          <ac:chgData name="Sørli, Benedicte Olsen" userId="a5855b15-9e4c-448b-ab77-c645274dbb45" providerId="ADAL" clId="{7D09FEA1-F186-479A-A1CE-F5818F0C71C1}" dt="2021-02-09T15:55:57.748" v="13585" actId="1076"/>
          <ac:picMkLst>
            <pc:docMk/>
            <pc:sldMk cId="2771213124" sldId="1491"/>
            <ac:picMk id="18" creationId="{BCC9EBA9-8931-4674-998F-6D7E966382F2}"/>
          </ac:picMkLst>
        </pc:picChg>
        <pc:picChg chg="mod">
          <ac:chgData name="Sørli, Benedicte Olsen" userId="a5855b15-9e4c-448b-ab77-c645274dbb45" providerId="ADAL" clId="{7D09FEA1-F186-479A-A1CE-F5818F0C71C1}" dt="2021-02-09T15:56:18.172" v="13594" actId="1076"/>
          <ac:picMkLst>
            <pc:docMk/>
            <pc:sldMk cId="2771213124" sldId="1491"/>
            <ac:picMk id="19" creationId="{45827025-BF39-4D79-B529-75AD18621C39}"/>
          </ac:picMkLst>
        </pc:picChg>
        <pc:picChg chg="mod">
          <ac:chgData name="Sørli, Benedicte Olsen" userId="a5855b15-9e4c-448b-ab77-c645274dbb45" providerId="ADAL" clId="{7D09FEA1-F186-479A-A1CE-F5818F0C71C1}" dt="2021-02-09T15:56:10.494" v="13590" actId="1076"/>
          <ac:picMkLst>
            <pc:docMk/>
            <pc:sldMk cId="2771213124" sldId="1491"/>
            <ac:picMk id="20" creationId="{1512782D-805E-4CF4-9D57-9E96C79C8779}"/>
          </ac:picMkLst>
        </pc:picChg>
        <pc:picChg chg="del mod">
          <ac:chgData name="Sørli, Benedicte Olsen" userId="a5855b15-9e4c-448b-ab77-c645274dbb45" providerId="ADAL" clId="{7D09FEA1-F186-479A-A1CE-F5818F0C71C1}" dt="2021-02-09T15:56:39.166" v="13603" actId="478"/>
          <ac:picMkLst>
            <pc:docMk/>
            <pc:sldMk cId="2771213124" sldId="1491"/>
            <ac:picMk id="23" creationId="{40C08EF2-F882-4652-BFC8-6962A1FAA070}"/>
          </ac:picMkLst>
        </pc:picChg>
        <pc:picChg chg="mod">
          <ac:chgData name="Sørli, Benedicte Olsen" userId="a5855b15-9e4c-448b-ab77-c645274dbb45" providerId="ADAL" clId="{7D09FEA1-F186-479A-A1CE-F5818F0C71C1}" dt="2021-02-09T15:56:05.557" v="13588" actId="1076"/>
          <ac:picMkLst>
            <pc:docMk/>
            <pc:sldMk cId="2771213124" sldId="1491"/>
            <ac:picMk id="24" creationId="{EEE20659-B2E4-43D3-B3D9-5569D43BFE80}"/>
          </ac:picMkLst>
        </pc:picChg>
        <pc:picChg chg="add mod">
          <ac:chgData name="Sørli, Benedicte Olsen" userId="a5855b15-9e4c-448b-ab77-c645274dbb45" providerId="ADAL" clId="{7D09FEA1-F186-479A-A1CE-F5818F0C71C1}" dt="2021-02-09T15:56:55.300" v="13607" actId="1076"/>
          <ac:picMkLst>
            <pc:docMk/>
            <pc:sldMk cId="2771213124" sldId="1491"/>
            <ac:picMk id="25" creationId="{C1608FB7-826F-4F65-8EDD-C34FE2742628}"/>
          </ac:picMkLst>
        </pc:picChg>
      </pc:sldChg>
      <pc:sldMasterChg chg="delSldLayout">
        <pc:chgData name="Sørli, Benedicte Olsen" userId="a5855b15-9e4c-448b-ab77-c645274dbb45" providerId="ADAL" clId="{7D09FEA1-F186-479A-A1CE-F5818F0C71C1}" dt="2021-02-10T08:02:22.336" v="14316" actId="47"/>
        <pc:sldMasterMkLst>
          <pc:docMk/>
          <pc:sldMasterMk cId="1643857197" sldId="2147483648"/>
        </pc:sldMasterMkLst>
        <pc:sldLayoutChg chg="del">
          <pc:chgData name="Sørli, Benedicte Olsen" userId="a5855b15-9e4c-448b-ab77-c645274dbb45" providerId="ADAL" clId="{7D09FEA1-F186-479A-A1CE-F5818F0C71C1}" dt="2021-02-08T17:47:59.969" v="108" actId="47"/>
          <pc:sldLayoutMkLst>
            <pc:docMk/>
            <pc:sldMasterMk cId="1643857197" sldId="2147483648"/>
            <pc:sldLayoutMk cId="888630648" sldId="2147483722"/>
          </pc:sldLayoutMkLst>
        </pc:sldLayoutChg>
        <pc:sldLayoutChg chg="del">
          <pc:chgData name="Sørli, Benedicte Olsen" userId="a5855b15-9e4c-448b-ab77-c645274dbb45" providerId="ADAL" clId="{7D09FEA1-F186-479A-A1CE-F5818F0C71C1}" dt="2021-02-10T08:02:22.336" v="14316" actId="47"/>
          <pc:sldLayoutMkLst>
            <pc:docMk/>
            <pc:sldMasterMk cId="1643857197" sldId="2147483648"/>
            <pc:sldLayoutMk cId="2849157887" sldId="2147483748"/>
          </pc:sldLayoutMkLst>
        </pc:sldLayoutChg>
      </pc:sldMasterChg>
    </pc:docChg>
  </pc:docChgLst>
  <pc:docChgLst>
    <pc:chgData name="Sørli, Benedicte Olsen" userId="a5855b15-9e4c-448b-ab77-c645274dbb45" providerId="ADAL" clId="{0697CE37-6F92-422D-B527-3EC7F5CD3B86}"/>
    <pc:docChg chg="delSld modSld">
      <pc:chgData name="Sørli, Benedicte Olsen" userId="a5855b15-9e4c-448b-ab77-c645274dbb45" providerId="ADAL" clId="{0697CE37-6F92-422D-B527-3EC7F5CD3B86}" dt="2021-02-10T10:08:04.437" v="8" actId="47"/>
      <pc:docMkLst>
        <pc:docMk/>
      </pc:docMkLst>
      <pc:sldChg chg="modNotesTx">
        <pc:chgData name="Sørli, Benedicte Olsen" userId="a5855b15-9e4c-448b-ab77-c645274dbb45" providerId="ADAL" clId="{0697CE37-6F92-422D-B527-3EC7F5CD3B86}" dt="2021-02-10T10:03:00.721" v="0" actId="20577"/>
        <pc:sldMkLst>
          <pc:docMk/>
          <pc:sldMk cId="2925050810" sldId="280"/>
        </pc:sldMkLst>
      </pc:sldChg>
      <pc:sldChg chg="del modNotesTx">
        <pc:chgData name="Sørli, Benedicte Olsen" userId="a5855b15-9e4c-448b-ab77-c645274dbb45" providerId="ADAL" clId="{0697CE37-6F92-422D-B527-3EC7F5CD3B86}" dt="2021-02-10T10:08:04.437" v="8" actId="47"/>
        <pc:sldMkLst>
          <pc:docMk/>
          <pc:sldMk cId="588371528" sldId="1468"/>
        </pc:sldMkLst>
      </pc:sldChg>
      <pc:sldChg chg="modNotesTx">
        <pc:chgData name="Sørli, Benedicte Olsen" userId="a5855b15-9e4c-448b-ab77-c645274dbb45" providerId="ADAL" clId="{0697CE37-6F92-422D-B527-3EC7F5CD3B86}" dt="2021-02-10T10:03:23.751" v="7" actId="20577"/>
        <pc:sldMkLst>
          <pc:docMk/>
          <pc:sldMk cId="2120002538" sldId="1482"/>
        </pc:sldMkLst>
      </pc:sldChg>
      <pc:sldChg chg="modNotesTx">
        <pc:chgData name="Sørli, Benedicte Olsen" userId="a5855b15-9e4c-448b-ab77-c645274dbb45" providerId="ADAL" clId="{0697CE37-6F92-422D-B527-3EC7F5CD3B86}" dt="2021-02-10T10:03:06.048" v="2" actId="20577"/>
        <pc:sldMkLst>
          <pc:docMk/>
          <pc:sldMk cId="708574403" sldId="1487"/>
        </pc:sldMkLst>
      </pc:sldChg>
      <pc:sldChg chg="modNotesTx">
        <pc:chgData name="Sørli, Benedicte Olsen" userId="a5855b15-9e4c-448b-ab77-c645274dbb45" providerId="ADAL" clId="{0697CE37-6F92-422D-B527-3EC7F5CD3B86}" dt="2021-02-10T10:03:14.846" v="5" actId="20577"/>
        <pc:sldMkLst>
          <pc:docMk/>
          <pc:sldMk cId="1965168267" sldId="1488"/>
        </pc:sldMkLst>
      </pc:sldChg>
      <pc:sldChg chg="modNotesTx">
        <pc:chgData name="Sørli, Benedicte Olsen" userId="a5855b15-9e4c-448b-ab77-c645274dbb45" providerId="ADAL" clId="{0697CE37-6F92-422D-B527-3EC7F5CD3B86}" dt="2021-02-10T10:03:09.449" v="3" actId="20577"/>
        <pc:sldMkLst>
          <pc:docMk/>
          <pc:sldMk cId="3263596239" sldId="1489"/>
        </pc:sldMkLst>
      </pc:sldChg>
      <pc:sldChg chg="modNotesTx">
        <pc:chgData name="Sørli, Benedicte Olsen" userId="a5855b15-9e4c-448b-ab77-c645274dbb45" providerId="ADAL" clId="{0697CE37-6F92-422D-B527-3EC7F5CD3B86}" dt="2021-02-10T10:03:03.016" v="1" actId="20577"/>
        <pc:sldMkLst>
          <pc:docMk/>
          <pc:sldMk cId="66135693" sldId="14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C9344-59DE-44DB-B61C-7859C1BC1CB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D1FDC-CC4E-4784-A5C4-309EAF135327}">
      <dgm:prSet/>
      <dgm:spPr/>
      <dgm:t>
        <a:bodyPr/>
        <a:lstStyle/>
        <a:p>
          <a:r>
            <a:rPr lang="nb-NO" dirty="0"/>
            <a:t>Together Everyone Achieves More</a:t>
          </a:r>
          <a:endParaRPr lang="en-US" dirty="0"/>
        </a:p>
      </dgm:t>
    </dgm:pt>
    <dgm:pt modelId="{24C24B42-345D-4D89-8317-4685C82D4B92}" type="parTrans" cxnId="{AA60E0C0-A617-4811-8318-F00A267BDBCD}">
      <dgm:prSet/>
      <dgm:spPr/>
      <dgm:t>
        <a:bodyPr/>
        <a:lstStyle/>
        <a:p>
          <a:endParaRPr lang="en-US"/>
        </a:p>
      </dgm:t>
    </dgm:pt>
    <dgm:pt modelId="{1B112EC0-DD10-49DB-B850-A186C90C1EAA}" type="sibTrans" cxnId="{AA60E0C0-A617-4811-8318-F00A267BDBCD}">
      <dgm:prSet/>
      <dgm:spPr/>
      <dgm:t>
        <a:bodyPr/>
        <a:lstStyle/>
        <a:p>
          <a:endParaRPr lang="en-US"/>
        </a:p>
      </dgm:t>
    </dgm:pt>
    <dgm:pt modelId="{ACF4A509-23FB-4A20-912C-69EE498AE1A4}">
      <dgm:prSet/>
      <dgm:spPr/>
      <dgm:t>
        <a:bodyPr/>
        <a:lstStyle/>
        <a:p>
          <a:r>
            <a:rPr lang="nb-NO" dirty="0"/>
            <a:t>Felles mål </a:t>
          </a:r>
          <a:endParaRPr lang="en-US" dirty="0"/>
        </a:p>
      </dgm:t>
    </dgm:pt>
    <dgm:pt modelId="{0ED00EDA-1701-4F86-9C2C-47A723705B5E}" type="parTrans" cxnId="{8CEBF49B-CE10-450E-B64B-124BFEACBE30}">
      <dgm:prSet/>
      <dgm:spPr/>
      <dgm:t>
        <a:bodyPr/>
        <a:lstStyle/>
        <a:p>
          <a:endParaRPr lang="en-US"/>
        </a:p>
      </dgm:t>
    </dgm:pt>
    <dgm:pt modelId="{7399B43E-6128-452C-B4D0-F8031C63A557}" type="sibTrans" cxnId="{8CEBF49B-CE10-450E-B64B-124BFEACBE30}">
      <dgm:prSet/>
      <dgm:spPr/>
      <dgm:t>
        <a:bodyPr/>
        <a:lstStyle/>
        <a:p>
          <a:endParaRPr lang="en-US"/>
        </a:p>
      </dgm:t>
    </dgm:pt>
    <dgm:pt modelId="{6CCB352B-4BFE-4DA8-8F8A-E290CDD4222B}">
      <dgm:prSet/>
      <dgm:spPr/>
      <dgm:t>
        <a:bodyPr/>
        <a:lstStyle/>
        <a:p>
          <a:r>
            <a:rPr lang="nb-NO" dirty="0"/>
            <a:t>Prosess og metodikk</a:t>
          </a:r>
          <a:endParaRPr lang="en-US" dirty="0"/>
        </a:p>
      </dgm:t>
    </dgm:pt>
    <dgm:pt modelId="{AD3BAA6D-EEAE-4CF6-A6CA-06647DAF5D91}" type="parTrans" cxnId="{79C9B208-AAD2-4F39-9EA0-6164ABCB3E72}">
      <dgm:prSet/>
      <dgm:spPr/>
      <dgm:t>
        <a:bodyPr/>
        <a:lstStyle/>
        <a:p>
          <a:endParaRPr lang="en-US"/>
        </a:p>
      </dgm:t>
    </dgm:pt>
    <dgm:pt modelId="{6FA8B830-7118-4E88-96D4-A84799840031}" type="sibTrans" cxnId="{79C9B208-AAD2-4F39-9EA0-6164ABCB3E72}">
      <dgm:prSet/>
      <dgm:spPr/>
      <dgm:t>
        <a:bodyPr/>
        <a:lstStyle/>
        <a:p>
          <a:endParaRPr lang="en-US"/>
        </a:p>
      </dgm:t>
    </dgm:pt>
    <dgm:pt modelId="{BC130ED5-8A8D-4720-BC4D-E2F7F259D179}">
      <dgm:prSet/>
      <dgm:spPr/>
      <dgm:t>
        <a:bodyPr/>
        <a:lstStyle/>
        <a:p>
          <a:r>
            <a:rPr lang="nb-NO" dirty="0"/>
            <a:t>Felles ansvar </a:t>
          </a:r>
          <a:endParaRPr lang="en-US" dirty="0"/>
        </a:p>
      </dgm:t>
    </dgm:pt>
    <dgm:pt modelId="{717BB99E-5652-4B8F-876C-BD814BF7BDF0}" type="parTrans" cxnId="{408C5C76-EE19-47B2-A798-33D7B645264E}">
      <dgm:prSet/>
      <dgm:spPr/>
      <dgm:t>
        <a:bodyPr/>
        <a:lstStyle/>
        <a:p>
          <a:endParaRPr lang="en-US"/>
        </a:p>
      </dgm:t>
    </dgm:pt>
    <dgm:pt modelId="{8095E636-6A7F-4112-B3B5-5FD77A720BD1}" type="sibTrans" cxnId="{408C5C76-EE19-47B2-A798-33D7B645264E}">
      <dgm:prSet/>
      <dgm:spPr/>
      <dgm:t>
        <a:bodyPr/>
        <a:lstStyle/>
        <a:p>
          <a:endParaRPr lang="en-US"/>
        </a:p>
      </dgm:t>
    </dgm:pt>
    <dgm:pt modelId="{71C1F036-163E-4CF6-A4D1-A91F8BDBCC71}" type="pres">
      <dgm:prSet presAssocID="{384C9344-59DE-44DB-B61C-7859C1BC1CB5}" presName="linear" presStyleCnt="0">
        <dgm:presLayoutVars>
          <dgm:animLvl val="lvl"/>
          <dgm:resizeHandles val="exact"/>
        </dgm:presLayoutVars>
      </dgm:prSet>
      <dgm:spPr/>
    </dgm:pt>
    <dgm:pt modelId="{83B49B54-2FC5-4AAC-B0DD-C263624BEB6E}" type="pres">
      <dgm:prSet presAssocID="{772D1FDC-CC4E-4784-A5C4-309EAF135327}" presName="parentText" presStyleLbl="node1" presStyleIdx="0" presStyleCnt="4" custLinFactY="-14531" custLinFactNeighborY="-100000">
        <dgm:presLayoutVars>
          <dgm:chMax val="0"/>
          <dgm:bulletEnabled val="1"/>
        </dgm:presLayoutVars>
      </dgm:prSet>
      <dgm:spPr/>
    </dgm:pt>
    <dgm:pt modelId="{3EB463DD-31F9-42C4-AC3D-8B110A8EEF67}" type="pres">
      <dgm:prSet presAssocID="{1B112EC0-DD10-49DB-B850-A186C90C1EAA}" presName="spacer" presStyleCnt="0"/>
      <dgm:spPr/>
    </dgm:pt>
    <dgm:pt modelId="{C39BA805-783A-4D25-AD5E-E6BFD66995FD}" type="pres">
      <dgm:prSet presAssocID="{ACF4A509-23FB-4A20-912C-69EE498AE1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41744D-D16D-4124-AC44-A85576DDF33B}" type="pres">
      <dgm:prSet presAssocID="{7399B43E-6128-452C-B4D0-F8031C63A557}" presName="spacer" presStyleCnt="0"/>
      <dgm:spPr/>
    </dgm:pt>
    <dgm:pt modelId="{7711FF21-D929-4AC6-BFD3-121973A13402}" type="pres">
      <dgm:prSet presAssocID="{6CCB352B-4BFE-4DA8-8F8A-E290CDD422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DD829F-3EA4-492C-8787-C4A3CAF038D5}" type="pres">
      <dgm:prSet presAssocID="{6FA8B830-7118-4E88-96D4-A84799840031}" presName="spacer" presStyleCnt="0"/>
      <dgm:spPr/>
    </dgm:pt>
    <dgm:pt modelId="{9D8552F5-4BB2-40AD-B767-2459CEB705EB}" type="pres">
      <dgm:prSet presAssocID="{BC130ED5-8A8D-4720-BC4D-E2F7F259D1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C9B208-AAD2-4F39-9EA0-6164ABCB3E72}" srcId="{384C9344-59DE-44DB-B61C-7859C1BC1CB5}" destId="{6CCB352B-4BFE-4DA8-8F8A-E290CDD4222B}" srcOrd="2" destOrd="0" parTransId="{AD3BAA6D-EEAE-4CF6-A6CA-06647DAF5D91}" sibTransId="{6FA8B830-7118-4E88-96D4-A84799840031}"/>
    <dgm:cxn modelId="{19524A13-B06C-4EC5-9441-6FB29A7C5529}" type="presOf" srcId="{772D1FDC-CC4E-4784-A5C4-309EAF135327}" destId="{83B49B54-2FC5-4AAC-B0DD-C263624BEB6E}" srcOrd="0" destOrd="0" presId="urn:microsoft.com/office/officeart/2005/8/layout/vList2"/>
    <dgm:cxn modelId="{65C85C40-8310-4901-A76A-C89267C87163}" type="presOf" srcId="{6CCB352B-4BFE-4DA8-8F8A-E290CDD4222B}" destId="{7711FF21-D929-4AC6-BFD3-121973A13402}" srcOrd="0" destOrd="0" presId="urn:microsoft.com/office/officeart/2005/8/layout/vList2"/>
    <dgm:cxn modelId="{0BA4FC6F-0CC0-48AD-BB75-B6B441347394}" type="presOf" srcId="{384C9344-59DE-44DB-B61C-7859C1BC1CB5}" destId="{71C1F036-163E-4CF6-A4D1-A91F8BDBCC71}" srcOrd="0" destOrd="0" presId="urn:microsoft.com/office/officeart/2005/8/layout/vList2"/>
    <dgm:cxn modelId="{408C5C76-EE19-47B2-A798-33D7B645264E}" srcId="{384C9344-59DE-44DB-B61C-7859C1BC1CB5}" destId="{BC130ED5-8A8D-4720-BC4D-E2F7F259D179}" srcOrd="3" destOrd="0" parTransId="{717BB99E-5652-4B8F-876C-BD814BF7BDF0}" sibTransId="{8095E636-6A7F-4112-B3B5-5FD77A720BD1}"/>
    <dgm:cxn modelId="{62C7A756-A407-406D-93B4-2C9692A3D72E}" type="presOf" srcId="{ACF4A509-23FB-4A20-912C-69EE498AE1A4}" destId="{C39BA805-783A-4D25-AD5E-E6BFD66995FD}" srcOrd="0" destOrd="0" presId="urn:microsoft.com/office/officeart/2005/8/layout/vList2"/>
    <dgm:cxn modelId="{8CEBF49B-CE10-450E-B64B-124BFEACBE30}" srcId="{384C9344-59DE-44DB-B61C-7859C1BC1CB5}" destId="{ACF4A509-23FB-4A20-912C-69EE498AE1A4}" srcOrd="1" destOrd="0" parTransId="{0ED00EDA-1701-4F86-9C2C-47A723705B5E}" sibTransId="{7399B43E-6128-452C-B4D0-F8031C63A557}"/>
    <dgm:cxn modelId="{2E3223A9-5265-4A24-BFDA-31A1B28327E8}" type="presOf" srcId="{BC130ED5-8A8D-4720-BC4D-E2F7F259D179}" destId="{9D8552F5-4BB2-40AD-B767-2459CEB705EB}" srcOrd="0" destOrd="0" presId="urn:microsoft.com/office/officeart/2005/8/layout/vList2"/>
    <dgm:cxn modelId="{AA60E0C0-A617-4811-8318-F00A267BDBCD}" srcId="{384C9344-59DE-44DB-B61C-7859C1BC1CB5}" destId="{772D1FDC-CC4E-4784-A5C4-309EAF135327}" srcOrd="0" destOrd="0" parTransId="{24C24B42-345D-4D89-8317-4685C82D4B92}" sibTransId="{1B112EC0-DD10-49DB-B850-A186C90C1EAA}"/>
    <dgm:cxn modelId="{D8FD1F9A-63A6-46C8-B2BF-646134503F89}" type="presParOf" srcId="{71C1F036-163E-4CF6-A4D1-A91F8BDBCC71}" destId="{83B49B54-2FC5-4AAC-B0DD-C263624BEB6E}" srcOrd="0" destOrd="0" presId="urn:microsoft.com/office/officeart/2005/8/layout/vList2"/>
    <dgm:cxn modelId="{919E8DE0-FA9E-4367-9D2C-4188D5E636B8}" type="presParOf" srcId="{71C1F036-163E-4CF6-A4D1-A91F8BDBCC71}" destId="{3EB463DD-31F9-42C4-AC3D-8B110A8EEF67}" srcOrd="1" destOrd="0" presId="urn:microsoft.com/office/officeart/2005/8/layout/vList2"/>
    <dgm:cxn modelId="{0EB5F101-2E12-4CD1-BC96-4AA55303418D}" type="presParOf" srcId="{71C1F036-163E-4CF6-A4D1-A91F8BDBCC71}" destId="{C39BA805-783A-4D25-AD5E-E6BFD66995FD}" srcOrd="2" destOrd="0" presId="urn:microsoft.com/office/officeart/2005/8/layout/vList2"/>
    <dgm:cxn modelId="{A2DDF9FF-F313-4630-B24B-7DF310029EED}" type="presParOf" srcId="{71C1F036-163E-4CF6-A4D1-A91F8BDBCC71}" destId="{BA41744D-D16D-4124-AC44-A85576DDF33B}" srcOrd="3" destOrd="0" presId="urn:microsoft.com/office/officeart/2005/8/layout/vList2"/>
    <dgm:cxn modelId="{C15B0DB0-0B72-45D4-AAB1-8C769C191972}" type="presParOf" srcId="{71C1F036-163E-4CF6-A4D1-A91F8BDBCC71}" destId="{7711FF21-D929-4AC6-BFD3-121973A13402}" srcOrd="4" destOrd="0" presId="urn:microsoft.com/office/officeart/2005/8/layout/vList2"/>
    <dgm:cxn modelId="{FB4410F3-5A22-49F0-AE48-F375552C9F3F}" type="presParOf" srcId="{71C1F036-163E-4CF6-A4D1-A91F8BDBCC71}" destId="{86DD829F-3EA4-492C-8787-C4A3CAF038D5}" srcOrd="5" destOrd="0" presId="urn:microsoft.com/office/officeart/2005/8/layout/vList2"/>
    <dgm:cxn modelId="{F3E6D0B6-5F82-4B54-863E-68D398F73DB0}" type="presParOf" srcId="{71C1F036-163E-4CF6-A4D1-A91F8BDBCC71}" destId="{9D8552F5-4BB2-40AD-B767-2459CEB705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49B54-2FC5-4AAC-B0DD-C263624BEB6E}">
      <dsp:nvSpPr>
        <dsp:cNvPr id="0" name=""/>
        <dsp:cNvSpPr/>
      </dsp:nvSpPr>
      <dsp:spPr>
        <a:xfrm>
          <a:off x="0" y="0"/>
          <a:ext cx="12239786" cy="1380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kern="1200" dirty="0"/>
            <a:t>Together Everyone Achieves More</a:t>
          </a:r>
          <a:endParaRPr lang="en-US" sz="5900" kern="1200" dirty="0"/>
        </a:p>
      </dsp:txBody>
      <dsp:txXfrm>
        <a:off x="67395" y="67395"/>
        <a:ext cx="12104996" cy="1245809"/>
      </dsp:txXfrm>
    </dsp:sp>
    <dsp:sp modelId="{C39BA805-783A-4D25-AD5E-E6BFD66995FD}">
      <dsp:nvSpPr>
        <dsp:cNvPr id="0" name=""/>
        <dsp:cNvSpPr/>
      </dsp:nvSpPr>
      <dsp:spPr>
        <a:xfrm>
          <a:off x="0" y="1722297"/>
          <a:ext cx="12239786" cy="1380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kern="1200" dirty="0"/>
            <a:t>Felles mål </a:t>
          </a:r>
          <a:endParaRPr lang="en-US" sz="5900" kern="1200" dirty="0"/>
        </a:p>
      </dsp:txBody>
      <dsp:txXfrm>
        <a:off x="67395" y="1789692"/>
        <a:ext cx="12104996" cy="1245809"/>
      </dsp:txXfrm>
    </dsp:sp>
    <dsp:sp modelId="{7711FF21-D929-4AC6-BFD3-121973A13402}">
      <dsp:nvSpPr>
        <dsp:cNvPr id="0" name=""/>
        <dsp:cNvSpPr/>
      </dsp:nvSpPr>
      <dsp:spPr>
        <a:xfrm>
          <a:off x="0" y="3272817"/>
          <a:ext cx="12239786" cy="1380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kern="1200" dirty="0"/>
            <a:t>Prosess og metodikk</a:t>
          </a:r>
          <a:endParaRPr lang="en-US" sz="5900" kern="1200" dirty="0"/>
        </a:p>
      </dsp:txBody>
      <dsp:txXfrm>
        <a:off x="67395" y="3340212"/>
        <a:ext cx="12104996" cy="1245809"/>
      </dsp:txXfrm>
    </dsp:sp>
    <dsp:sp modelId="{9D8552F5-4BB2-40AD-B767-2459CEB705EB}">
      <dsp:nvSpPr>
        <dsp:cNvPr id="0" name=""/>
        <dsp:cNvSpPr/>
      </dsp:nvSpPr>
      <dsp:spPr>
        <a:xfrm>
          <a:off x="0" y="4823337"/>
          <a:ext cx="12239786" cy="1380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kern="1200" dirty="0"/>
            <a:t>Felles ansvar </a:t>
          </a:r>
          <a:endParaRPr lang="en-US" sz="5900" kern="1200" dirty="0"/>
        </a:p>
      </dsp:txBody>
      <dsp:txXfrm>
        <a:off x="67395" y="4890732"/>
        <a:ext cx="12104996" cy="124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10.02.2021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1AD1A-042B-481D-97CA-0D3808B84D9A}" type="datetimeFigureOut">
              <a:rPr lang="nb-NO" smtClean="0"/>
              <a:t>10.02.2021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A4BC-AFB0-4D4E-8D59-4BA9EE6E28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86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FA4BC-AFB0-4D4E-8D59-4BA9EE6E285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18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FA4BC-AFB0-4D4E-8D59-4BA9EE6E285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9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FA4BC-AFB0-4D4E-8D59-4BA9EE6E285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34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FA4BC-AFB0-4D4E-8D59-4BA9EE6E285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08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EFA0-91DC-4645-B672-1E3C75A92367}" type="slidenum"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6286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FA4BC-AFB0-4D4E-8D59-4BA9EE6E285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33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FA4BC-AFB0-4D4E-8D59-4BA9EE6E285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7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Grev Wedels Plass 9, 0151 Oslo</a:t>
            </a:r>
            <a:endParaRPr lang="nb-NO" sz="12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rgbClr val="1E2B3C"/>
                </a:solidFill>
              </a:rPr>
              <a:t>digdir.no</a:t>
            </a:r>
            <a:endParaRPr lang="nb-NO" sz="12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FD32-4CD4-194B-8FDE-5526F970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BC63-2E5A-B94B-BD9B-2AD6C158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7A-4B25-0540-B402-30AA2D6B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1CD3-C964-4A43-B950-A8FAD67AB798}" type="datetimeFigureOut">
              <a:t>10.02.2021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1930-D12A-B240-9D5B-4CDF18E4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57548-BC9B-B14F-98BD-E0E17B45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EEA2-E217-C844-8FEA-59180A6A1FAF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5856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651" r:id="rId19"/>
    <p:sldLayoutId id="2147483671" r:id="rId20"/>
    <p:sldLayoutId id="2147483748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20A48-9FA4-4C14-A361-E46B3567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148" y="3765755"/>
            <a:ext cx="8996517" cy="2086599"/>
          </a:xfrm>
        </p:spPr>
        <p:txBody>
          <a:bodyPr>
            <a:normAutofit/>
          </a:bodyPr>
          <a:lstStyle/>
          <a:p>
            <a:r>
              <a:rPr lang="nb-NO" dirty="0"/>
              <a:t>Tverrfaglig utvikling av tjenester – fra et juridisk perspektiv</a:t>
            </a:r>
          </a:p>
        </p:txBody>
      </p:sp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F2075F-D810-437A-9937-84B629DD2A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OED er en sentral del av livshendelsen Dødsfall og arv, en av de syv utpekte livshendelsene i digitaliseringsstrategien</a:t>
            </a:r>
          </a:p>
          <a:p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 levere en MVP (minimum </a:t>
            </a: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viable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av tjenesten Altinn dødsbo </a:t>
            </a:r>
          </a:p>
          <a:p>
            <a:r>
              <a:rPr lang="nb-NO" dirty="0"/>
              <a:t>Prosjektet gjennomføres i regi av DSOP-samarbeidet, med Digitaliseringsdirektoratet som prosjekteier og tjenesteeier av MVP</a:t>
            </a:r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A74C26-8DEC-4460-832C-AF57C57E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DSOP-prosjektet Oppgjør etter dødsfall (OED)</a:t>
            </a:r>
          </a:p>
        </p:txBody>
      </p:sp>
      <p:sp>
        <p:nvSpPr>
          <p:cNvPr id="21" name="AutoShape 2" descr="Digdir sin logo, lenke til startsiden.">
            <a:extLst>
              <a:ext uri="{FF2B5EF4-FFF2-40B4-BE49-F238E27FC236}">
                <a16:creationId xmlns:a16="http://schemas.microsoft.com/office/drawing/2014/main" id="{ED0A27D7-524C-4DC9-B7EB-DFC2FF776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4013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AutoShape 4" descr="Digdir sin logo, lenke til startsiden.">
            <a:extLst>
              <a:ext uri="{FF2B5EF4-FFF2-40B4-BE49-F238E27FC236}">
                <a16:creationId xmlns:a16="http://schemas.microsoft.com/office/drawing/2014/main" id="{8FE1524E-5BC6-4107-B9B7-8A20CA309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6413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3" name="Picture 939">
            <a:extLst>
              <a:ext uri="{FF2B5EF4-FFF2-40B4-BE49-F238E27FC236}">
                <a16:creationId xmlns:a16="http://schemas.microsoft.com/office/drawing/2014/main" id="{ED3217BD-27F2-4405-9E1F-1E5481CED2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32" y="2836435"/>
            <a:ext cx="5049520" cy="461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EB3F1B2-7F76-4748-9E50-272A778A2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</p:spPr>
        <p:txBody>
          <a:bodyPr>
            <a:normAutofit/>
          </a:bodyPr>
          <a:lstStyle/>
          <a:p>
            <a:r>
              <a:rPr lang="nb-NO" dirty="0"/>
              <a:t>Tverrsektorielt og tverrfaglig samarbeid</a:t>
            </a:r>
          </a:p>
          <a:p>
            <a:r>
              <a:rPr lang="nb-NO" dirty="0"/>
              <a:t>Operative, tverrfaglige møtepunkt </a:t>
            </a:r>
          </a:p>
          <a:p>
            <a:r>
              <a:rPr lang="nb-NO" dirty="0"/>
              <a:t>De beste resultatene har kommet når vi har hatt møtepunkter på tvers av fag og sektorer</a:t>
            </a:r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603687F-5AD3-4206-80C8-96EAA0CC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</p:spPr>
        <p:txBody>
          <a:bodyPr anchor="b">
            <a:normAutofit/>
          </a:bodyPr>
          <a:lstStyle/>
          <a:p>
            <a:r>
              <a:rPr lang="en-US" dirty="0" err="1"/>
              <a:t>Samarbeid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tvers</a:t>
            </a:r>
            <a:r>
              <a:rPr lang="en-US" dirty="0"/>
              <a:t> av </a:t>
            </a:r>
            <a:r>
              <a:rPr lang="en-US" dirty="0" err="1"/>
              <a:t>sektorer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284F6CB-FA1C-4FE6-92F7-8244B7F7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703" y="5864575"/>
            <a:ext cx="1100786" cy="50766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1FA910E-100F-4D59-94F0-736A38F1E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94" y="4786955"/>
            <a:ext cx="2715004" cy="45726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F2AC04C-ED1E-465D-974F-8A0B6B294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638" y="3296208"/>
            <a:ext cx="865262" cy="87744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A6E8013-1E01-4D8E-9D91-7AC14EA1F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1840" y="6118409"/>
            <a:ext cx="1136684" cy="69344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D67869E-61A0-4A54-8B90-05ABBCDC7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7188" y="2532542"/>
            <a:ext cx="644410" cy="947661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5962FDA-6F4C-4939-9D00-A3554A90D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1624" y="4100559"/>
            <a:ext cx="971550" cy="257175"/>
          </a:xfrm>
          <a:prstGeom prst="rect">
            <a:avLst/>
          </a:prstGeom>
        </p:spPr>
      </p:pic>
      <p:pic>
        <p:nvPicPr>
          <p:cNvPr id="19" name="Plassholder for innhold 7">
            <a:extLst>
              <a:ext uri="{FF2B5EF4-FFF2-40B4-BE49-F238E27FC236}">
                <a16:creationId xmlns:a16="http://schemas.microsoft.com/office/drawing/2014/main" id="{C1CF3F71-DA6E-4F32-9C0F-A2D89399A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5751" y="6256861"/>
            <a:ext cx="1009650" cy="7143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3B9E8778-6C34-4735-830E-46A4F279C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7281" y="3080173"/>
            <a:ext cx="715437" cy="73402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59DFF029-C10A-4276-A5C7-EF3986AA6E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26204" y="5072180"/>
            <a:ext cx="2132427" cy="654267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470D673D-30DD-49E3-A5BF-E05875B151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3174" y="4430073"/>
            <a:ext cx="1663296" cy="42805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AD5D43D5-967E-43D4-8E9A-214D760ED4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25052" y="3251604"/>
            <a:ext cx="1247775" cy="45720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FB8B4A59-C82B-4D83-A7EB-FCC6AA548C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74883" y="4386379"/>
            <a:ext cx="1892425" cy="371241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47F29A5C-CDD2-4B75-BE6E-5283A65B4F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64102" y="2139348"/>
            <a:ext cx="1824735" cy="1046747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C292944-5EF8-425D-A731-E9FFDA08E3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69645" y="5529191"/>
            <a:ext cx="1138624" cy="4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382EE12-E739-464E-855B-0AD97BB6CE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Tverrfaglig</a:t>
            </a:r>
            <a:r>
              <a:rPr lang="en-US" dirty="0"/>
              <a:t> </a:t>
            </a:r>
            <a:r>
              <a:rPr lang="en-US" dirty="0" err="1"/>
              <a:t>sammensatt</a:t>
            </a:r>
            <a:r>
              <a:rPr lang="en-US" dirty="0"/>
              <a:t> team</a:t>
            </a:r>
          </a:p>
          <a:p>
            <a:r>
              <a:rPr lang="en-US" dirty="0" err="1"/>
              <a:t>Smidig</a:t>
            </a:r>
            <a:r>
              <a:rPr lang="en-US" dirty="0"/>
              <a:t> </a:t>
            </a:r>
            <a:r>
              <a:rPr lang="en-US" dirty="0" err="1"/>
              <a:t>utvikling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samtidig</a:t>
            </a:r>
            <a:r>
              <a:rPr lang="en-US" dirty="0"/>
              <a:t> </a:t>
            </a:r>
            <a:r>
              <a:rPr lang="en-US" dirty="0" err="1"/>
              <a:t>regelverksutvikling</a:t>
            </a:r>
            <a:endParaRPr lang="en-US" dirty="0"/>
          </a:p>
          <a:p>
            <a:r>
              <a:rPr lang="en-US" dirty="0" err="1"/>
              <a:t>Prosess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møtepunkt</a:t>
            </a:r>
            <a:endParaRPr lang="en-US" dirty="0"/>
          </a:p>
          <a:p>
            <a:endParaRPr lang="nb-NO" dirty="0"/>
          </a:p>
        </p:txBody>
      </p:sp>
      <p:pic>
        <p:nvPicPr>
          <p:cNvPr id="6" name="Plassholder for innhold 5" descr="Et bilde som inneholder utklipp, visittkort&#10;&#10;Automatisk generert beskrivelse">
            <a:extLst>
              <a:ext uri="{FF2B5EF4-FFF2-40B4-BE49-F238E27FC236}">
                <a16:creationId xmlns:a16="http://schemas.microsoft.com/office/drawing/2014/main" id="{3066ABEB-98CB-4802-AE28-4E1E38026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38" y="3289455"/>
            <a:ext cx="5976937" cy="4220852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8ADC7F04-1C3F-42C5-824D-5A3DFA43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Samarbeid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utviklingsteam</a:t>
            </a:r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35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4A302-A49B-3B42-A0CC-CCC24251BAD4}"/>
              </a:ext>
            </a:extLst>
          </p:cNvPr>
          <p:cNvSpPr txBox="1"/>
          <p:nvPr/>
        </p:nvSpPr>
        <p:spPr>
          <a:xfrm>
            <a:off x="582084" y="1145100"/>
            <a:ext cx="956099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133" dirty="0">
                <a:latin typeface="DINOT-Medium" panose="02000503030000020003" pitchFamily="2" charset="77"/>
              </a:rPr>
              <a:t>Tjenestekart av brukerreisen for prosjektet Oppgjør etter dødsfall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85CC8-9A54-9843-BAD7-CF3DB230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47" y="3856690"/>
            <a:ext cx="15573959" cy="42841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A6FB3A-61D3-8947-886B-9CC82B133294}"/>
              </a:ext>
            </a:extLst>
          </p:cNvPr>
          <p:cNvSpPr/>
          <p:nvPr/>
        </p:nvSpPr>
        <p:spPr>
          <a:xfrm>
            <a:off x="254022" y="3776236"/>
            <a:ext cx="15740684" cy="42841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301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29C60F-7BB9-1643-8B38-275E8F4AE20C}"/>
              </a:ext>
            </a:extLst>
          </p:cNvPr>
          <p:cNvSpPr/>
          <p:nvPr/>
        </p:nvSpPr>
        <p:spPr>
          <a:xfrm>
            <a:off x="582084" y="1565664"/>
            <a:ext cx="10049180" cy="141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O" sz="1467" dirty="0">
                <a:latin typeface="DINOT-Regular" panose="02000503030000020003" pitchFamily="2" charset="77"/>
              </a:rPr>
              <a:t>Kartet viser scope for MVP.</a:t>
            </a:r>
          </a:p>
          <a:p>
            <a:pPr>
              <a:lnSpc>
                <a:spcPct val="150000"/>
              </a:lnSpc>
            </a:pPr>
            <a:r>
              <a:rPr lang="en-NO" sz="1467" dirty="0">
                <a:latin typeface="DINOT-Regular" panose="02000503030000020003" pitchFamily="2" charset="77"/>
              </a:rPr>
              <a:t>Hensikten er å vise tjenesten i sin helhet med utgangspunkt i hvordan det vil oppleves for brukeren. Vi har tatt utgangspunkt i brukerreisen, og ser hvordan andre aktører samhandler og hvordan de ulike prosessene henger sammen. På den måten identifiserer vi mulighetene, utfordringene, avhengigheter og sammenhenger for konseptet Altinn dødsbo.</a:t>
            </a:r>
          </a:p>
        </p:txBody>
      </p:sp>
    </p:spTree>
    <p:extLst>
      <p:ext uri="{BB962C8B-B14F-4D97-AF65-F5344CB8AC3E}">
        <p14:creationId xmlns:p14="http://schemas.microsoft.com/office/powerpoint/2010/main" val="125607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2AE6878-D238-4254-9438-EA1593206F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31" y="3292280"/>
            <a:ext cx="5977406" cy="4214067"/>
          </a:xfr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7323D4-B189-4079-89BE-CE51A3FEF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Kontinuerlig dialog og tett samarbeid, fra behov, gjennom utvikling, til forvaltning og videreutvikling</a:t>
            </a:r>
          </a:p>
          <a:p>
            <a:r>
              <a:rPr lang="nb-NO" dirty="0"/>
              <a:t>Felles milepæl- og tidsplan for regelverksutviklingen</a:t>
            </a:r>
          </a:p>
          <a:p>
            <a:r>
              <a:rPr lang="nb-NO" dirty="0"/>
              <a:t>Faste, ukentlige juridiske møter mellom prosjekt og KMD</a:t>
            </a:r>
          </a:p>
          <a:p>
            <a:r>
              <a:rPr lang="nb-NO" dirty="0"/>
              <a:t>Faste månedlige fagmøter om livshendelsen og prosjektet</a:t>
            </a:r>
          </a:p>
          <a:p>
            <a:endParaRPr lang="nb-NO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68E22A1-9555-4976-8F7B-6DCBF930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</p:spPr>
        <p:txBody>
          <a:bodyPr/>
          <a:lstStyle/>
          <a:p>
            <a:r>
              <a:rPr lang="nb-NO" dirty="0"/>
              <a:t>Samarbeid med departement</a:t>
            </a:r>
          </a:p>
        </p:txBody>
      </p:sp>
    </p:spTree>
    <p:extLst>
      <p:ext uri="{BB962C8B-B14F-4D97-AF65-F5344CB8AC3E}">
        <p14:creationId xmlns:p14="http://schemas.microsoft.com/office/powerpoint/2010/main" val="1965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3CE182B9-9CB2-4905-BCC0-425FFC48D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465320"/>
              </p:ext>
            </p:extLst>
          </p:nvPr>
        </p:nvGraphicFramePr>
        <p:xfrm>
          <a:off x="2419643" y="1842869"/>
          <a:ext cx="12239786" cy="637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0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8C07AF9-138E-458F-9801-2AB7D1CB6417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4FA7598C-311E-4D41-AEEE-A0D0A96A8C8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digdir_ppt_mal</Template>
  <TotalTime>7189</TotalTime>
  <Words>235</Words>
  <Application>Microsoft Office PowerPoint</Application>
  <PresentationFormat>Egendefinert</PresentationFormat>
  <Paragraphs>32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DINOT-Medium</vt:lpstr>
      <vt:lpstr>DINOT-Regular</vt:lpstr>
      <vt:lpstr>Digdir PPTmal</vt:lpstr>
      <vt:lpstr>Overgang Introslides - Med lyd</vt:lpstr>
      <vt:lpstr>Overgang Introslides - Uten lyd</vt:lpstr>
      <vt:lpstr>Tverrfaglig utvikling av tjenester – fra et juridisk perspektiv</vt:lpstr>
      <vt:lpstr>DSOP-prosjektet Oppgjør etter dødsfall (OED)</vt:lpstr>
      <vt:lpstr>Samarbeid på tvers av sektorer</vt:lpstr>
      <vt:lpstr>Samarbeid i utviklingsteam </vt:lpstr>
      <vt:lpstr>PowerPoint-presentasjon</vt:lpstr>
      <vt:lpstr>Samarbeid med departement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Sørli, Benedicte Olsen</dc:creator>
  <cp:lastModifiedBy>Sørli, Benedicte Olsen</cp:lastModifiedBy>
  <cp:revision>12</cp:revision>
  <dcterms:created xsi:type="dcterms:W3CDTF">2021-02-05T08:26:17Z</dcterms:created>
  <dcterms:modified xsi:type="dcterms:W3CDTF">2021-02-10T10:08:36Z</dcterms:modified>
</cp:coreProperties>
</file>