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m4v" ContentType="video/mp4"/>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33.xml" ContentType="application/vnd.openxmlformats-officedocument.presentationml.notesSlide+xml"/>
  <Override PartName="/ppt/charts/chart17.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8.xml" ContentType="application/vnd.openxmlformats-officedocument.presentationml.notesSl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2.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3.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6.xml" ContentType="application/vnd.openxmlformats-officedocument.presentationml.notesSlid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0.xml" ContentType="application/vnd.openxmlformats-officedocument.drawingml.chart+xml"/>
  <Override PartName="/ppt/theme/themeOverride2.xml" ContentType="application/vnd.openxmlformats-officedocument.themeOverride+xml"/>
  <Override PartName="/ppt/notesSlides/notesSlide49.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4.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xml" ContentType="application/vnd.openxmlformats-officedocument.drawingml.chartshapes+xml"/>
  <Override PartName="/ppt/notesSlides/notesSlide62.xml" ContentType="application/vnd.openxmlformats-officedocument.presentationml.notesSlide+xml"/>
  <Override PartName="/ppt/charts/chart4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3.xml" ContentType="application/vnd.openxmlformats-officedocument.presentationml.notesSlide+xml"/>
  <Override PartName="/ppt/charts/chart4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8.xml" ContentType="application/vnd.openxmlformats-officedocument.drawingml.chart+xml"/>
  <Override PartName="/ppt/theme/themeOverride3.xml" ContentType="application/vnd.openxmlformats-officedocument.themeOverride+xml"/>
  <Override PartName="/ppt/notesSlides/notesSlide68.xml" ContentType="application/vnd.openxmlformats-officedocument.presentationml.notesSlide+xml"/>
  <Override PartName="/ppt/charts/chart49.xml" ContentType="application/vnd.openxmlformats-officedocument.drawingml.chart+xml"/>
  <Override PartName="/ppt/theme/themeOverride4.xml" ContentType="application/vnd.openxmlformats-officedocument.themeOverride+xml"/>
  <Override PartName="/ppt/charts/chart50.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71.xml" ContentType="application/vnd.openxmlformats-officedocument.presentationml.notesSlide+xml"/>
  <Override PartName="/ppt/charts/chart53.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72.xml" ContentType="application/vnd.openxmlformats-officedocument.presentationml.notesSlide+xml"/>
  <Override PartName="/ppt/charts/chart54.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3.xml" ContentType="application/vnd.openxmlformats-officedocument.presentationml.notesSlide+xml"/>
  <Override PartName="/ppt/charts/chart55.xml" ContentType="application/vnd.openxmlformats-officedocument.drawingml.chart+xml"/>
  <Override PartName="/ppt/theme/themeOverride5.xml" ContentType="application/vnd.openxmlformats-officedocument.themeOverr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7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97" r:id="rId4"/>
    <p:sldMasterId id="2147493432" r:id="rId5"/>
  </p:sldMasterIdLst>
  <p:notesMasterIdLst>
    <p:notesMasterId r:id="rId107"/>
  </p:notesMasterIdLst>
  <p:handoutMasterIdLst>
    <p:handoutMasterId r:id="rId108"/>
  </p:handoutMasterIdLst>
  <p:sldIdLst>
    <p:sldId id="545" r:id="rId6"/>
    <p:sldId id="410" r:id="rId7"/>
    <p:sldId id="594" r:id="rId8"/>
    <p:sldId id="355" r:id="rId9"/>
    <p:sldId id="492" r:id="rId10"/>
    <p:sldId id="551" r:id="rId11"/>
    <p:sldId id="491" r:id="rId12"/>
    <p:sldId id="552" r:id="rId13"/>
    <p:sldId id="567" r:id="rId14"/>
    <p:sldId id="553" r:id="rId15"/>
    <p:sldId id="607" r:id="rId16"/>
    <p:sldId id="619" r:id="rId17"/>
    <p:sldId id="453" r:id="rId18"/>
    <p:sldId id="576" r:id="rId19"/>
    <p:sldId id="593" r:id="rId20"/>
    <p:sldId id="467" r:id="rId21"/>
    <p:sldId id="486" r:id="rId22"/>
    <p:sldId id="482" r:id="rId23"/>
    <p:sldId id="571" r:id="rId24"/>
    <p:sldId id="609" r:id="rId25"/>
    <p:sldId id="484" r:id="rId26"/>
    <p:sldId id="503" r:id="rId27"/>
    <p:sldId id="572" r:id="rId28"/>
    <p:sldId id="497" r:id="rId29"/>
    <p:sldId id="495" r:id="rId30"/>
    <p:sldId id="573" r:id="rId31"/>
    <p:sldId id="596" r:id="rId32"/>
    <p:sldId id="496" r:id="rId33"/>
    <p:sldId id="574" r:id="rId34"/>
    <p:sldId id="597" r:id="rId35"/>
    <p:sldId id="462" r:id="rId36"/>
    <p:sldId id="575" r:id="rId37"/>
    <p:sldId id="598" r:id="rId38"/>
    <p:sldId id="499" r:id="rId39"/>
    <p:sldId id="463" r:id="rId40"/>
    <p:sldId id="587" r:id="rId41"/>
    <p:sldId id="466" r:id="rId42"/>
    <p:sldId id="475" r:id="rId43"/>
    <p:sldId id="577" r:id="rId44"/>
    <p:sldId id="599" r:id="rId45"/>
    <p:sldId id="444" r:id="rId46"/>
    <p:sldId id="621" r:id="rId47"/>
    <p:sldId id="449" r:id="rId48"/>
    <p:sldId id="578" r:id="rId49"/>
    <p:sldId id="600" r:id="rId50"/>
    <p:sldId id="447" r:id="rId51"/>
    <p:sldId id="510" r:id="rId52"/>
    <p:sldId id="519" r:id="rId53"/>
    <p:sldId id="579" r:id="rId54"/>
    <p:sldId id="601" r:id="rId55"/>
    <p:sldId id="478" r:id="rId56"/>
    <p:sldId id="580" r:id="rId57"/>
    <p:sldId id="602" r:id="rId58"/>
    <p:sldId id="563" r:id="rId59"/>
    <p:sldId id="520" r:id="rId60"/>
    <p:sldId id="581" r:id="rId61"/>
    <p:sldId id="603" r:id="rId62"/>
    <p:sldId id="521" r:id="rId63"/>
    <p:sldId id="543" r:id="rId64"/>
    <p:sldId id="582" r:id="rId65"/>
    <p:sldId id="604" r:id="rId66"/>
    <p:sldId id="448" r:id="rId67"/>
    <p:sldId id="522" r:id="rId68"/>
    <p:sldId id="523" r:id="rId69"/>
    <p:sldId id="524" r:id="rId70"/>
    <p:sldId id="592" r:id="rId71"/>
    <p:sldId id="605" r:id="rId72"/>
    <p:sldId id="488" r:id="rId73"/>
    <p:sldId id="584" r:id="rId74"/>
    <p:sldId id="606" r:id="rId75"/>
    <p:sldId id="500" r:id="rId76"/>
    <p:sldId id="504" r:id="rId77"/>
    <p:sldId id="506" r:id="rId78"/>
    <p:sldId id="525" r:id="rId79"/>
    <p:sldId id="526" r:id="rId80"/>
    <p:sldId id="585" r:id="rId81"/>
    <p:sldId id="508" r:id="rId82"/>
    <p:sldId id="586" r:id="rId83"/>
    <p:sldId id="558" r:id="rId84"/>
    <p:sldId id="559" r:id="rId85"/>
    <p:sldId id="590" r:id="rId86"/>
    <p:sldId id="608" r:id="rId87"/>
    <p:sldId id="613" r:id="rId88"/>
    <p:sldId id="515" r:id="rId89"/>
    <p:sldId id="610" r:id="rId90"/>
    <p:sldId id="517" r:id="rId91"/>
    <p:sldId id="634" r:id="rId92"/>
    <p:sldId id="635" r:id="rId93"/>
    <p:sldId id="614" r:id="rId94"/>
    <p:sldId id="620" r:id="rId95"/>
    <p:sldId id="468" r:id="rId96"/>
    <p:sldId id="487" r:id="rId97"/>
    <p:sldId id="562" r:id="rId98"/>
    <p:sldId id="512" r:id="rId99"/>
    <p:sldId id="628" r:id="rId100"/>
    <p:sldId id="533" r:id="rId101"/>
    <p:sldId id="564" r:id="rId102"/>
    <p:sldId id="626" r:id="rId103"/>
    <p:sldId id="627" r:id="rId104"/>
    <p:sldId id="349" r:id="rId105"/>
    <p:sldId id="546" r:id="rId106"/>
  </p:sldIdLst>
  <p:sldSz cx="9144000" cy="5143500" type="screen16x9"/>
  <p:notesSz cx="7099300" cy="10234613"/>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34">
          <p15:clr>
            <a:srgbClr val="A4A3A4"/>
          </p15:clr>
        </p15:guide>
        <p15:guide id="4" orient="horz" pos="4286">
          <p15:clr>
            <a:srgbClr val="A4A3A4"/>
          </p15:clr>
        </p15:guide>
        <p15:guide id="6" pos="158" userDrawn="1">
          <p15:clr>
            <a:srgbClr val="A4A3A4"/>
          </p15:clr>
        </p15:guide>
        <p15:guide id="7" pos="8229">
          <p15:clr>
            <a:srgbClr val="A4A3A4"/>
          </p15:clr>
        </p15:guide>
        <p15:guide id="9" pos="7517">
          <p15:clr>
            <a:srgbClr val="A4A3A4"/>
          </p15:clr>
        </p15:guide>
        <p15:guide id="11" orient="horz" pos="237" userDrawn="1">
          <p15:clr>
            <a:srgbClr val="A4A3A4"/>
          </p15:clr>
        </p15:guide>
        <p15:guide id="12" orient="horz" pos="3208" userDrawn="1">
          <p15:clr>
            <a:srgbClr val="A4A3A4"/>
          </p15:clr>
        </p15:guide>
        <p15:guide id="18" orient="horz" pos="373" userDrawn="1">
          <p15:clr>
            <a:srgbClr val="A4A3A4"/>
          </p15:clr>
        </p15:guide>
        <p15:guide id="23" pos="3674" userDrawn="1">
          <p15:clr>
            <a:srgbClr val="A4A3A4"/>
          </p15:clr>
        </p15:guide>
        <p15:guide id="25" pos="2880" userDrawn="1">
          <p15:clr>
            <a:srgbClr val="A4A3A4"/>
          </p15:clr>
        </p15:guide>
        <p15:guide id="28" pos="5715" userDrawn="1">
          <p15:clr>
            <a:srgbClr val="A4A3A4"/>
          </p15:clr>
        </p15:guide>
        <p15:guide id="29" orient="horz" pos="509" userDrawn="1">
          <p15:clr>
            <a:srgbClr val="A4A3A4"/>
          </p15:clr>
        </p15:guide>
        <p15:guide id="30" orient="horz" pos="1166"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Sørensen Holst" initials="LSH" lastIdx="1" clrIdx="0">
    <p:extLst>
      <p:ext uri="{19B8F6BF-5375-455C-9EA6-DF929625EA0E}">
        <p15:presenceInfo xmlns:p15="http://schemas.microsoft.com/office/powerpoint/2012/main" userId="S-1-5-21-3343930222-3471731563-1258133589-29971" providerId="AD"/>
      </p:ext>
    </p:extLst>
  </p:cmAuthor>
  <p:cmAuthor id="2" name="Rossow, Liv Oftedal" initials="RLO" lastIdx="19" clrIdx="1">
    <p:extLst>
      <p:ext uri="{19B8F6BF-5375-455C-9EA6-DF929625EA0E}">
        <p15:presenceInfo xmlns:p15="http://schemas.microsoft.com/office/powerpoint/2012/main" userId="S::lor@DIFI.no::22f30e1f-4281-46ad-8933-ddcef28e8638" providerId="AD"/>
      </p:ext>
    </p:extLst>
  </p:cmAuthor>
  <p:cmAuthor id="3" name="Parmer, Pernille" initials="PP" lastIdx="69" clrIdx="2">
    <p:extLst>
      <p:ext uri="{19B8F6BF-5375-455C-9EA6-DF929625EA0E}">
        <p15:presenceInfo xmlns:p15="http://schemas.microsoft.com/office/powerpoint/2012/main" userId="S::ppa@DIFI.no::1dc33c89-5db1-4d56-96c3-97f6f66338a4" providerId="AD"/>
      </p:ext>
    </p:extLst>
  </p:cmAuthor>
  <p:cmAuthor id="4" name="Pernille Parmer" initials="PP" lastIdx="3" clrIdx="3">
    <p:extLst>
      <p:ext uri="{19B8F6BF-5375-455C-9EA6-DF929625EA0E}">
        <p15:presenceInfo xmlns:p15="http://schemas.microsoft.com/office/powerpoint/2012/main" userId="Pernille Parmer" providerId="None"/>
      </p:ext>
    </p:extLst>
  </p:cmAuthor>
  <p:cmAuthor id="5" name="Monsen, Fredrik Danker" initials="MD" lastIdx="7" clrIdx="4">
    <p:extLst>
      <p:ext uri="{19B8F6BF-5375-455C-9EA6-DF929625EA0E}">
        <p15:presenceInfo xmlns:p15="http://schemas.microsoft.com/office/powerpoint/2012/main" userId="S::fdm@difi.no::f1b6d32a-6b6f-4fbf-a98a-7a98a6c92b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4E7"/>
    <a:srgbClr val="213069"/>
    <a:srgbClr val="00CAFF"/>
    <a:srgbClr val="E33A35"/>
    <a:srgbClr val="218DBB"/>
    <a:srgbClr val="FECE02"/>
    <a:srgbClr val="E23A39"/>
    <a:srgbClr val="2F3D72"/>
    <a:srgbClr val="222F69"/>
    <a:srgbClr val="001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1DD6C-9FE7-43BC-B057-0F98BD6E6425}" v="2623" dt="2018-11-20T15:37:59.924"/>
    <p1510:client id="{B302006E-0890-4C1E-957D-4EC92374E4C0}" v="1" dt="2018-11-20T22:58:57.319"/>
    <p1510:client id="{4EB1D7C1-E1DE-4CB4-BE48-D04EAF48D95B}" v="4265" dt="2018-11-20T22:51:22.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3684" autoAdjust="0"/>
  </p:normalViewPr>
  <p:slideViewPr>
    <p:cSldViewPr snapToGrid="0" snapToObjects="1" showGuides="1">
      <p:cViewPr varScale="1">
        <p:scale>
          <a:sx n="106" d="100"/>
          <a:sy n="106" d="100"/>
        </p:scale>
        <p:origin x="528" y="108"/>
      </p:cViewPr>
      <p:guideLst>
        <p:guide orient="horz" pos="4534"/>
        <p:guide orient="horz" pos="4286"/>
        <p:guide pos="158"/>
        <p:guide pos="8229"/>
        <p:guide pos="7517"/>
        <p:guide orient="horz" pos="237"/>
        <p:guide orient="horz" pos="3208"/>
        <p:guide orient="horz" pos="373"/>
        <p:guide pos="3674"/>
        <p:guide pos="2880"/>
        <p:guide pos="5715"/>
        <p:guide orient="horz" pos="509"/>
        <p:guide orient="horz" pos="1166"/>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115"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commentAuthors" Target="commen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sen, Fredrik Danker" userId="f1b6d32a-6b6f-4fbf-a98a-7a98a6c92bd9" providerId="ADAL" clId="{4EB1D7C1-E1DE-4CB4-BE48-D04EAF48D95B}"/>
    <pc:docChg chg="undo custSel addSld delSld modSld">
      <pc:chgData name="Monsen, Fredrik Danker" userId="f1b6d32a-6b6f-4fbf-a98a-7a98a6c92bd9" providerId="ADAL" clId="{4EB1D7C1-E1DE-4CB4-BE48-D04EAF48D95B}" dt="2018-11-20T22:51:22.148" v="4061" actId="114"/>
      <pc:docMkLst>
        <pc:docMk/>
      </pc:docMkLst>
      <pc:sldChg chg="addSp delSp modSp">
        <pc:chgData name="Monsen, Fredrik Danker" userId="f1b6d32a-6b6f-4fbf-a98a-7a98a6c92bd9" providerId="ADAL" clId="{4EB1D7C1-E1DE-4CB4-BE48-D04EAF48D95B}" dt="2018-11-20T17:13:15.598" v="383" actId="1076"/>
        <pc:sldMkLst>
          <pc:docMk/>
          <pc:sldMk cId="2558304566" sldId="355"/>
        </pc:sldMkLst>
        <pc:spChg chg="mod">
          <ac:chgData name="Monsen, Fredrik Danker" userId="f1b6d32a-6b6f-4fbf-a98a-7a98a6c92bd9" providerId="ADAL" clId="{4EB1D7C1-E1DE-4CB4-BE48-D04EAF48D95B}" dt="2018-11-20T17:13:15.598" v="383" actId="1076"/>
          <ac:spMkLst>
            <pc:docMk/>
            <pc:sldMk cId="2558304566" sldId="355"/>
            <ac:spMk id="4" creationId="{00000000-0000-0000-0000-000000000000}"/>
          </ac:spMkLst>
        </pc:spChg>
        <pc:spChg chg="add del">
          <ac:chgData name="Monsen, Fredrik Danker" userId="f1b6d32a-6b6f-4fbf-a98a-7a98a6c92bd9" providerId="ADAL" clId="{4EB1D7C1-E1DE-4CB4-BE48-D04EAF48D95B}" dt="2018-11-20T17:12:11.242" v="381"/>
          <ac:spMkLst>
            <pc:docMk/>
            <pc:sldMk cId="2558304566" sldId="355"/>
            <ac:spMk id="6" creationId="{9311C762-EDA1-4D74-8994-89CE458C3B59}"/>
          </ac:spMkLst>
        </pc:spChg>
        <pc:spChg chg="mod">
          <ac:chgData name="Monsen, Fredrik Danker" userId="f1b6d32a-6b6f-4fbf-a98a-7a98a6c92bd9" providerId="ADAL" clId="{4EB1D7C1-E1DE-4CB4-BE48-D04EAF48D95B}" dt="2018-11-20T16:32:04.129" v="23" actId="20577"/>
          <ac:spMkLst>
            <pc:docMk/>
            <pc:sldMk cId="2558304566" sldId="355"/>
            <ac:spMk id="7" creationId="{AFFA1CF2-F5B6-442A-886A-357FBF382F19}"/>
          </ac:spMkLst>
        </pc:spChg>
      </pc:sldChg>
      <pc:sldChg chg="modSp">
        <pc:chgData name="Monsen, Fredrik Danker" userId="f1b6d32a-6b6f-4fbf-a98a-7a98a6c92bd9" providerId="ADAL" clId="{4EB1D7C1-E1DE-4CB4-BE48-D04EAF48D95B}" dt="2018-11-20T20:12:01.345" v="2670" actId="207"/>
        <pc:sldMkLst>
          <pc:docMk/>
          <pc:sldMk cId="2368797005" sldId="410"/>
        </pc:sldMkLst>
        <pc:spChg chg="mod">
          <ac:chgData name="Monsen, Fredrik Danker" userId="f1b6d32a-6b6f-4fbf-a98a-7a98a6c92bd9" providerId="ADAL" clId="{4EB1D7C1-E1DE-4CB4-BE48-D04EAF48D95B}" dt="2018-11-20T20:12:01.345" v="2670" actId="207"/>
          <ac:spMkLst>
            <pc:docMk/>
            <pc:sldMk cId="2368797005" sldId="410"/>
            <ac:spMk id="121" creationId="{00000000-0000-0000-0000-000000000000}"/>
          </ac:spMkLst>
        </pc:spChg>
        <pc:grpChg chg="mod">
          <ac:chgData name="Monsen, Fredrik Danker" userId="f1b6d32a-6b6f-4fbf-a98a-7a98a6c92bd9" providerId="ADAL" clId="{4EB1D7C1-E1DE-4CB4-BE48-D04EAF48D95B}" dt="2018-11-20T20:11:56.401" v="2669" actId="1076"/>
          <ac:grpSpMkLst>
            <pc:docMk/>
            <pc:sldMk cId="2368797005" sldId="410"/>
            <ac:grpSpMk id="120" creationId="{00000000-0000-0000-0000-000000000000}"/>
          </ac:grpSpMkLst>
        </pc:grpChg>
      </pc:sldChg>
      <pc:sldChg chg="addSp delSp modSp">
        <pc:chgData name="Monsen, Fredrik Danker" userId="f1b6d32a-6b6f-4fbf-a98a-7a98a6c92bd9" providerId="ADAL" clId="{4EB1D7C1-E1DE-4CB4-BE48-D04EAF48D95B}" dt="2018-11-20T20:06:28.707" v="2629"/>
        <pc:sldMkLst>
          <pc:docMk/>
          <pc:sldMk cId="3262342275" sldId="444"/>
        </pc:sldMkLst>
        <pc:spChg chg="add del mod">
          <ac:chgData name="Monsen, Fredrik Danker" userId="f1b6d32a-6b6f-4fbf-a98a-7a98a6c92bd9" providerId="ADAL" clId="{4EB1D7C1-E1DE-4CB4-BE48-D04EAF48D95B}" dt="2018-11-20T16:56:19.759" v="227"/>
          <ac:spMkLst>
            <pc:docMk/>
            <pc:sldMk cId="3262342275" sldId="444"/>
            <ac:spMk id="2" creationId="{7DEF6735-8653-4336-9185-66E1FFE9A7E3}"/>
          </ac:spMkLst>
        </pc:spChg>
        <pc:spChg chg="add del mod">
          <ac:chgData name="Monsen, Fredrik Danker" userId="f1b6d32a-6b6f-4fbf-a98a-7a98a6c92bd9" providerId="ADAL" clId="{4EB1D7C1-E1DE-4CB4-BE48-D04EAF48D95B}" dt="2018-11-20T16:56:33.061" v="233" actId="478"/>
          <ac:spMkLst>
            <pc:docMk/>
            <pc:sldMk cId="3262342275" sldId="444"/>
            <ac:spMk id="3" creationId="{4D631C5A-56F5-4ED8-B39E-D7467E8EB015}"/>
          </ac:spMkLst>
        </pc:spChg>
        <pc:spChg chg="add del mod">
          <ac:chgData name="Monsen, Fredrik Danker" userId="f1b6d32a-6b6f-4fbf-a98a-7a98a6c92bd9" providerId="ADAL" clId="{4EB1D7C1-E1DE-4CB4-BE48-D04EAF48D95B}" dt="2018-11-20T16:56:19.759" v="227"/>
          <ac:spMkLst>
            <pc:docMk/>
            <pc:sldMk cId="3262342275" sldId="444"/>
            <ac:spMk id="4" creationId="{52F6F222-2668-43B8-B33C-5620F6BC837B}"/>
          </ac:spMkLst>
        </pc:spChg>
        <pc:spChg chg="add del mod">
          <ac:chgData name="Monsen, Fredrik Danker" userId="f1b6d32a-6b6f-4fbf-a98a-7a98a6c92bd9" providerId="ADAL" clId="{4EB1D7C1-E1DE-4CB4-BE48-D04EAF48D95B}" dt="2018-11-20T16:56:24.358" v="229" actId="1076"/>
          <ac:spMkLst>
            <pc:docMk/>
            <pc:sldMk cId="3262342275" sldId="444"/>
            <ac:spMk id="6" creationId="{B98CAE3C-05A6-465B-AD90-F51ADA903963}"/>
          </ac:spMkLst>
        </pc:spChg>
        <pc:spChg chg="add del mod">
          <ac:chgData name="Monsen, Fredrik Danker" userId="f1b6d32a-6b6f-4fbf-a98a-7a98a6c92bd9" providerId="ADAL" clId="{4EB1D7C1-E1DE-4CB4-BE48-D04EAF48D95B}" dt="2018-11-20T17:22:47.542" v="961" actId="478"/>
          <ac:spMkLst>
            <pc:docMk/>
            <pc:sldMk cId="3262342275" sldId="444"/>
            <ac:spMk id="7" creationId="{5C372135-EE80-4743-B8B4-C1939A64BE44}"/>
          </ac:spMkLst>
        </pc:spChg>
        <pc:spChg chg="add del mod">
          <ac:chgData name="Monsen, Fredrik Danker" userId="f1b6d32a-6b6f-4fbf-a98a-7a98a6c92bd9" providerId="ADAL" clId="{4EB1D7C1-E1DE-4CB4-BE48-D04EAF48D95B}" dt="2018-11-20T17:22:43.964" v="959" actId="478"/>
          <ac:spMkLst>
            <pc:docMk/>
            <pc:sldMk cId="3262342275" sldId="444"/>
            <ac:spMk id="21" creationId="{D1BFBF6F-7B6B-4A3D-9955-7BBDD893CBB2}"/>
          </ac:spMkLst>
        </pc:spChg>
        <pc:spChg chg="add del mod">
          <ac:chgData name="Monsen, Fredrik Danker" userId="f1b6d32a-6b6f-4fbf-a98a-7a98a6c92bd9" providerId="ADAL" clId="{4EB1D7C1-E1DE-4CB4-BE48-D04EAF48D95B}" dt="2018-11-20T16:56:38.500" v="239" actId="27636"/>
          <ac:spMkLst>
            <pc:docMk/>
            <pc:sldMk cId="3262342275" sldId="444"/>
            <ac:spMk id="22" creationId="{A5ABEF08-9382-4DF2-8C3B-849A3FAE7D78}"/>
          </ac:spMkLst>
        </pc:spChg>
        <pc:spChg chg="add del mod">
          <ac:chgData name="Monsen, Fredrik Danker" userId="f1b6d32a-6b6f-4fbf-a98a-7a98a6c92bd9" providerId="ADAL" clId="{4EB1D7C1-E1DE-4CB4-BE48-D04EAF48D95B}" dt="2018-11-20T16:56:24.358" v="229" actId="1076"/>
          <ac:spMkLst>
            <pc:docMk/>
            <pc:sldMk cId="3262342275" sldId="444"/>
            <ac:spMk id="23" creationId="{D6FDAACA-DF5E-44F4-9AF7-5A689865D790}"/>
          </ac:spMkLst>
        </pc:spChg>
        <pc:spChg chg="add">
          <ac:chgData name="Monsen, Fredrik Danker" userId="f1b6d32a-6b6f-4fbf-a98a-7a98a6c92bd9" providerId="ADAL" clId="{4EB1D7C1-E1DE-4CB4-BE48-D04EAF48D95B}" dt="2018-11-20T17:22:44.800" v="960"/>
          <ac:spMkLst>
            <pc:docMk/>
            <pc:sldMk cId="3262342275" sldId="444"/>
            <ac:spMk id="24" creationId="{5ECC880B-A0EB-402C-8BF4-386B84813D4D}"/>
          </ac:spMkLst>
        </pc:spChg>
        <pc:grpChg chg="add del mod">
          <ac:chgData name="Monsen, Fredrik Danker" userId="f1b6d32a-6b6f-4fbf-a98a-7a98a6c92bd9" providerId="ADAL" clId="{4EB1D7C1-E1DE-4CB4-BE48-D04EAF48D95B}" dt="2018-11-20T17:23:02.130" v="996" actId="1037"/>
          <ac:grpSpMkLst>
            <pc:docMk/>
            <pc:sldMk cId="3262342275" sldId="444"/>
            <ac:grpSpMk id="8" creationId="{2B42E4BC-9242-4A11-973F-1339B19236EE}"/>
          </ac:grpSpMkLst>
        </pc:grpChg>
        <pc:graphicFrameChg chg="mod">
          <ac:chgData name="Monsen, Fredrik Danker" userId="f1b6d32a-6b6f-4fbf-a98a-7a98a6c92bd9" providerId="ADAL" clId="{4EB1D7C1-E1DE-4CB4-BE48-D04EAF48D95B}" dt="2018-11-20T20:06:28.707" v="2629"/>
          <ac:graphicFrameMkLst>
            <pc:docMk/>
            <pc:sldMk cId="3262342275" sldId="444"/>
            <ac:graphicFrameMk id="11" creationId="{5C28DAA3-A29F-4A69-AEC1-4FBA5538512E}"/>
          </ac:graphicFrameMkLst>
        </pc:graphicFrameChg>
      </pc:sldChg>
      <pc:sldChg chg="addSp delSp modSp">
        <pc:chgData name="Monsen, Fredrik Danker" userId="f1b6d32a-6b6f-4fbf-a98a-7a98a6c92bd9" providerId="ADAL" clId="{4EB1D7C1-E1DE-4CB4-BE48-D04EAF48D95B}" dt="2018-11-20T20:07:54.984" v="2642" actId="207"/>
        <pc:sldMkLst>
          <pc:docMk/>
          <pc:sldMk cId="796711669" sldId="447"/>
        </pc:sldMkLst>
        <pc:spChg chg="del mod">
          <ac:chgData name="Monsen, Fredrik Danker" userId="f1b6d32a-6b6f-4fbf-a98a-7a98a6c92bd9" providerId="ADAL" clId="{4EB1D7C1-E1DE-4CB4-BE48-D04EAF48D95B}" dt="2018-11-20T16:57:34.065" v="243" actId="478"/>
          <ac:spMkLst>
            <pc:docMk/>
            <pc:sldMk cId="796711669" sldId="447"/>
            <ac:spMk id="3" creationId="{4D631C5A-56F5-4ED8-B39E-D7467E8EB015}"/>
          </ac:spMkLst>
        </pc:spChg>
        <pc:spChg chg="add del mod">
          <ac:chgData name="Monsen, Fredrik Danker" userId="f1b6d32a-6b6f-4fbf-a98a-7a98a6c92bd9" providerId="ADAL" clId="{4EB1D7C1-E1DE-4CB4-BE48-D04EAF48D95B}" dt="2018-11-20T17:24:28.516" v="1089" actId="478"/>
          <ac:spMkLst>
            <pc:docMk/>
            <pc:sldMk cId="796711669" sldId="447"/>
            <ac:spMk id="4" creationId="{EA794644-3C11-4A31-98A3-EBB5E819A7C3}"/>
          </ac:spMkLst>
        </pc:spChg>
        <pc:spChg chg="del">
          <ac:chgData name="Monsen, Fredrik Danker" userId="f1b6d32a-6b6f-4fbf-a98a-7a98a6c92bd9" providerId="ADAL" clId="{4EB1D7C1-E1DE-4CB4-BE48-D04EAF48D95B}" dt="2018-11-20T17:24:25.905" v="1087" actId="478"/>
          <ac:spMkLst>
            <pc:docMk/>
            <pc:sldMk cId="796711669" sldId="447"/>
            <ac:spMk id="20" creationId="{C543516E-EF5C-4056-B329-A11230907250}"/>
          </ac:spMkLst>
        </pc:spChg>
        <pc:spChg chg="mod">
          <ac:chgData name="Monsen, Fredrik Danker" userId="f1b6d32a-6b6f-4fbf-a98a-7a98a6c92bd9" providerId="ADAL" clId="{4EB1D7C1-E1DE-4CB4-BE48-D04EAF48D95B}" dt="2018-11-20T20:07:54.984" v="2642" actId="207"/>
          <ac:spMkLst>
            <pc:docMk/>
            <pc:sldMk cId="796711669" sldId="447"/>
            <ac:spMk id="25" creationId="{0E20306D-ABF0-4D5B-9759-B5276254FF99}"/>
          </ac:spMkLst>
        </pc:spChg>
        <pc:spChg chg="mod">
          <ac:chgData name="Monsen, Fredrik Danker" userId="f1b6d32a-6b6f-4fbf-a98a-7a98a6c92bd9" providerId="ADAL" clId="{4EB1D7C1-E1DE-4CB4-BE48-D04EAF48D95B}" dt="2018-11-20T20:07:54.984" v="2642" actId="207"/>
          <ac:spMkLst>
            <pc:docMk/>
            <pc:sldMk cId="796711669" sldId="447"/>
            <ac:spMk id="26" creationId="{D73D39C8-0A79-48AD-A5F6-C582A2EC74AB}"/>
          </ac:spMkLst>
        </pc:spChg>
        <pc:spChg chg="mod">
          <ac:chgData name="Monsen, Fredrik Danker" userId="f1b6d32a-6b6f-4fbf-a98a-7a98a6c92bd9" providerId="ADAL" clId="{4EB1D7C1-E1DE-4CB4-BE48-D04EAF48D95B}" dt="2018-11-20T20:07:54.984" v="2642" actId="207"/>
          <ac:spMkLst>
            <pc:docMk/>
            <pc:sldMk cId="796711669" sldId="447"/>
            <ac:spMk id="27" creationId="{B1C799A2-BBCF-4E46-826D-B5DD43EE9F2A}"/>
          </ac:spMkLst>
        </pc:spChg>
        <pc:spChg chg="add mod">
          <ac:chgData name="Monsen, Fredrik Danker" userId="f1b6d32a-6b6f-4fbf-a98a-7a98a6c92bd9" providerId="ADAL" clId="{4EB1D7C1-E1DE-4CB4-BE48-D04EAF48D95B}" dt="2018-11-20T16:57:36.765" v="246"/>
          <ac:spMkLst>
            <pc:docMk/>
            <pc:sldMk cId="796711669" sldId="447"/>
            <ac:spMk id="35" creationId="{27763BA9-CF15-4178-AA84-7041EB4DF2D7}"/>
          </ac:spMkLst>
        </pc:spChg>
        <pc:spChg chg="add">
          <ac:chgData name="Monsen, Fredrik Danker" userId="f1b6d32a-6b6f-4fbf-a98a-7a98a6c92bd9" providerId="ADAL" clId="{4EB1D7C1-E1DE-4CB4-BE48-D04EAF48D95B}" dt="2018-11-20T17:24:26.156" v="1088"/>
          <ac:spMkLst>
            <pc:docMk/>
            <pc:sldMk cId="796711669" sldId="447"/>
            <ac:spMk id="36" creationId="{4C76C8C5-03F4-4A9D-A343-AE6AF6E5CAB2}"/>
          </ac:spMkLst>
        </pc:spChg>
        <pc:cxnChg chg="mod">
          <ac:chgData name="Monsen, Fredrik Danker" userId="f1b6d32a-6b6f-4fbf-a98a-7a98a6c92bd9" providerId="ADAL" clId="{4EB1D7C1-E1DE-4CB4-BE48-D04EAF48D95B}" dt="2018-11-20T17:24:40.387" v="1105" actId="1037"/>
          <ac:cxnSpMkLst>
            <pc:docMk/>
            <pc:sldMk cId="796711669" sldId="447"/>
            <ac:cxnSpMk id="29" creationId="{09CFC201-E506-4285-9E1F-C78623153E92}"/>
          </ac:cxnSpMkLst>
        </pc:cxnChg>
      </pc:sldChg>
      <pc:sldChg chg="addSp delSp modSp">
        <pc:chgData name="Monsen, Fredrik Danker" userId="f1b6d32a-6b6f-4fbf-a98a-7a98a6c92bd9" providerId="ADAL" clId="{4EB1D7C1-E1DE-4CB4-BE48-D04EAF48D95B}" dt="2018-11-20T20:09:21.405" v="2645"/>
        <pc:sldMkLst>
          <pc:docMk/>
          <pc:sldMk cId="4176937359" sldId="448"/>
        </pc:sldMkLst>
        <pc:spChg chg="add">
          <ac:chgData name="Monsen, Fredrik Danker" userId="f1b6d32a-6b6f-4fbf-a98a-7a98a6c92bd9" providerId="ADAL" clId="{4EB1D7C1-E1DE-4CB4-BE48-D04EAF48D95B}" dt="2018-11-20T17:29:44.314" v="1384"/>
          <ac:spMkLst>
            <pc:docMk/>
            <pc:sldMk cId="4176937359" sldId="448"/>
            <ac:spMk id="7" creationId="{F12CEE70-AD10-4615-94CE-64500144A790}"/>
          </ac:spMkLst>
        </pc:spChg>
        <pc:spChg chg="del">
          <ac:chgData name="Monsen, Fredrik Danker" userId="f1b6d32a-6b6f-4fbf-a98a-7a98a6c92bd9" providerId="ADAL" clId="{4EB1D7C1-E1DE-4CB4-BE48-D04EAF48D95B}" dt="2018-11-20T17:29:44.017" v="1383" actId="478"/>
          <ac:spMkLst>
            <pc:docMk/>
            <pc:sldMk cId="4176937359" sldId="448"/>
            <ac:spMk id="23" creationId="{91213FC3-D1B8-401B-89F1-5FC362FCA381}"/>
          </ac:spMkLst>
        </pc:spChg>
        <pc:graphicFrameChg chg="mod">
          <ac:chgData name="Monsen, Fredrik Danker" userId="f1b6d32a-6b6f-4fbf-a98a-7a98a6c92bd9" providerId="ADAL" clId="{4EB1D7C1-E1DE-4CB4-BE48-D04EAF48D95B}" dt="2018-11-20T20:09:21.405" v="2645"/>
          <ac:graphicFrameMkLst>
            <pc:docMk/>
            <pc:sldMk cId="4176937359" sldId="448"/>
            <ac:graphicFrameMk id="19" creationId="{B69A80AE-2594-49FA-9635-9C3549AF3643}"/>
          </ac:graphicFrameMkLst>
        </pc:graphicFrameChg>
      </pc:sldChg>
      <pc:sldChg chg="addSp delSp modSp">
        <pc:chgData name="Monsen, Fredrik Danker" userId="f1b6d32a-6b6f-4fbf-a98a-7a98a6c92bd9" providerId="ADAL" clId="{4EB1D7C1-E1DE-4CB4-BE48-D04EAF48D95B}" dt="2018-11-20T20:07:41.739" v="2641"/>
        <pc:sldMkLst>
          <pc:docMk/>
          <pc:sldMk cId="3882812740" sldId="449"/>
        </pc:sldMkLst>
        <pc:spChg chg="mod">
          <ac:chgData name="Monsen, Fredrik Danker" userId="f1b6d32a-6b6f-4fbf-a98a-7a98a6c92bd9" providerId="ADAL" clId="{4EB1D7C1-E1DE-4CB4-BE48-D04EAF48D95B}" dt="2018-11-20T16:57:14.534" v="240" actId="1036"/>
          <ac:spMkLst>
            <pc:docMk/>
            <pc:sldMk cId="3882812740" sldId="449"/>
            <ac:spMk id="3" creationId="{4D631C5A-56F5-4ED8-B39E-D7467E8EB015}"/>
          </ac:spMkLst>
        </pc:spChg>
        <pc:spChg chg="add del mod">
          <ac:chgData name="Monsen, Fredrik Danker" userId="f1b6d32a-6b6f-4fbf-a98a-7a98a6c92bd9" providerId="ADAL" clId="{4EB1D7C1-E1DE-4CB4-BE48-D04EAF48D95B}" dt="2018-11-20T17:23:38.851" v="1037" actId="478"/>
          <ac:spMkLst>
            <pc:docMk/>
            <pc:sldMk cId="3882812740" sldId="449"/>
            <ac:spMk id="4" creationId="{D8408739-9153-4AE4-B238-56C078EE3106}"/>
          </ac:spMkLst>
        </pc:spChg>
        <pc:spChg chg="del">
          <ac:chgData name="Monsen, Fredrik Danker" userId="f1b6d32a-6b6f-4fbf-a98a-7a98a6c92bd9" providerId="ADAL" clId="{4EB1D7C1-E1DE-4CB4-BE48-D04EAF48D95B}" dt="2018-11-20T17:23:35.785" v="1035" actId="478"/>
          <ac:spMkLst>
            <pc:docMk/>
            <pc:sldMk cId="3882812740" sldId="449"/>
            <ac:spMk id="13" creationId="{8E00A6C0-D695-457C-ADF5-309F74E428C4}"/>
          </ac:spMkLst>
        </pc:spChg>
        <pc:spChg chg="add">
          <ac:chgData name="Monsen, Fredrik Danker" userId="f1b6d32a-6b6f-4fbf-a98a-7a98a6c92bd9" providerId="ADAL" clId="{4EB1D7C1-E1DE-4CB4-BE48-D04EAF48D95B}" dt="2018-11-20T17:23:35.996" v="1036"/>
          <ac:spMkLst>
            <pc:docMk/>
            <pc:sldMk cId="3882812740" sldId="449"/>
            <ac:spMk id="14" creationId="{1041DE5A-FA71-41FD-9F59-2DA7995BFFAA}"/>
          </ac:spMkLst>
        </pc:spChg>
        <pc:graphicFrameChg chg="mod">
          <ac:chgData name="Monsen, Fredrik Danker" userId="f1b6d32a-6b6f-4fbf-a98a-7a98a6c92bd9" providerId="ADAL" clId="{4EB1D7C1-E1DE-4CB4-BE48-D04EAF48D95B}" dt="2018-11-20T20:07:38.359" v="2640"/>
          <ac:graphicFrameMkLst>
            <pc:docMk/>
            <pc:sldMk cId="3882812740" sldId="449"/>
            <ac:graphicFrameMk id="8" creationId="{C6424D53-0B7B-4ED9-A180-481B8E2E3447}"/>
          </ac:graphicFrameMkLst>
        </pc:graphicFrameChg>
        <pc:graphicFrameChg chg="mod">
          <ac:chgData name="Monsen, Fredrik Danker" userId="f1b6d32a-6b6f-4fbf-a98a-7a98a6c92bd9" providerId="ADAL" clId="{4EB1D7C1-E1DE-4CB4-BE48-D04EAF48D95B}" dt="2018-11-20T20:07:41.739" v="2641"/>
          <ac:graphicFrameMkLst>
            <pc:docMk/>
            <pc:sldMk cId="3882812740" sldId="449"/>
            <ac:graphicFrameMk id="12" creationId="{EDEF34D1-8B9F-4E9D-AE10-D8B131FC176C}"/>
          </ac:graphicFrameMkLst>
        </pc:graphicFrameChg>
      </pc:sldChg>
      <pc:sldChg chg="addSp delSp modSp delCm">
        <pc:chgData name="Monsen, Fredrik Danker" userId="f1b6d32a-6b6f-4fbf-a98a-7a98a6c92bd9" providerId="ADAL" clId="{4EB1D7C1-E1DE-4CB4-BE48-D04EAF48D95B}" dt="2018-11-20T20:05:44.099" v="2622"/>
        <pc:sldMkLst>
          <pc:docMk/>
          <pc:sldMk cId="2085782158" sldId="462"/>
        </pc:sldMkLst>
        <pc:spChg chg="add del mod">
          <ac:chgData name="Monsen, Fredrik Danker" userId="f1b6d32a-6b6f-4fbf-a98a-7a98a6c92bd9" providerId="ADAL" clId="{4EB1D7C1-E1DE-4CB4-BE48-D04EAF48D95B}" dt="2018-11-20T17:10:51.133" v="348" actId="478"/>
          <ac:spMkLst>
            <pc:docMk/>
            <pc:sldMk cId="2085782158" sldId="462"/>
            <ac:spMk id="4" creationId="{6F28FC26-B0B1-4628-A16A-9C0DC5AFEAC1}"/>
          </ac:spMkLst>
        </pc:spChg>
        <pc:spChg chg="add del">
          <ac:chgData name="Monsen, Fredrik Danker" userId="f1b6d32a-6b6f-4fbf-a98a-7a98a6c92bd9" providerId="ADAL" clId="{4EB1D7C1-E1DE-4CB4-BE48-D04EAF48D95B}" dt="2018-11-20T17:10:41.880" v="345"/>
          <ac:spMkLst>
            <pc:docMk/>
            <pc:sldMk cId="2085782158" sldId="462"/>
            <ac:spMk id="8" creationId="{01E42B22-4C55-43C4-869C-635B927030E0}"/>
          </ac:spMkLst>
        </pc:spChg>
        <pc:spChg chg="del">
          <ac:chgData name="Monsen, Fredrik Danker" userId="f1b6d32a-6b6f-4fbf-a98a-7a98a6c92bd9" providerId="ADAL" clId="{4EB1D7C1-E1DE-4CB4-BE48-D04EAF48D95B}" dt="2018-11-20T17:10:45.362" v="346" actId="478"/>
          <ac:spMkLst>
            <pc:docMk/>
            <pc:sldMk cId="2085782158" sldId="462"/>
            <ac:spMk id="11" creationId="{AC3F1F68-75A6-4B31-90C1-E90998A62B41}"/>
          </ac:spMkLst>
        </pc:spChg>
        <pc:spChg chg="add del">
          <ac:chgData name="Monsen, Fredrik Danker" userId="f1b6d32a-6b6f-4fbf-a98a-7a98a6c92bd9" providerId="ADAL" clId="{4EB1D7C1-E1DE-4CB4-BE48-D04EAF48D95B}" dt="2018-11-20T17:19:47.833" v="798" actId="478"/>
          <ac:spMkLst>
            <pc:docMk/>
            <pc:sldMk cId="2085782158" sldId="462"/>
            <ac:spMk id="12" creationId="{F61BDC2E-739B-4A4D-BF8E-2ECE07E531D1}"/>
          </ac:spMkLst>
        </pc:spChg>
        <pc:spChg chg="add">
          <ac:chgData name="Monsen, Fredrik Danker" userId="f1b6d32a-6b6f-4fbf-a98a-7a98a6c92bd9" providerId="ADAL" clId="{4EB1D7C1-E1DE-4CB4-BE48-D04EAF48D95B}" dt="2018-11-20T17:19:48.019" v="799"/>
          <ac:spMkLst>
            <pc:docMk/>
            <pc:sldMk cId="2085782158" sldId="462"/>
            <ac:spMk id="13" creationId="{DF0E2D20-79F2-4396-9A31-E76BA29B83C0}"/>
          </ac:spMkLst>
        </pc:spChg>
        <pc:graphicFrameChg chg="mod">
          <ac:chgData name="Monsen, Fredrik Danker" userId="f1b6d32a-6b6f-4fbf-a98a-7a98a6c92bd9" providerId="ADAL" clId="{4EB1D7C1-E1DE-4CB4-BE48-D04EAF48D95B}" dt="2018-11-20T20:05:44.099" v="2622"/>
          <ac:graphicFrameMkLst>
            <pc:docMk/>
            <pc:sldMk cId="2085782158" sldId="462"/>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22:15:47.584" v="3644" actId="1037"/>
        <pc:sldMkLst>
          <pc:docMk/>
          <pc:sldMk cId="4145962480" sldId="463"/>
        </pc:sldMkLst>
        <pc:spChg chg="add del">
          <ac:chgData name="Monsen, Fredrik Danker" userId="f1b6d32a-6b6f-4fbf-a98a-7a98a6c92bd9" providerId="ADAL" clId="{4EB1D7C1-E1DE-4CB4-BE48-D04EAF48D95B}" dt="2018-11-20T16:56:02.438" v="219"/>
          <ac:spMkLst>
            <pc:docMk/>
            <pc:sldMk cId="4145962480" sldId="463"/>
            <ac:spMk id="9" creationId="{6449D7A6-67B6-4AC0-B06B-24AA67462724}"/>
          </ac:spMkLst>
        </pc:spChg>
        <pc:spChg chg="add">
          <ac:chgData name="Monsen, Fredrik Danker" userId="f1b6d32a-6b6f-4fbf-a98a-7a98a6c92bd9" providerId="ADAL" clId="{4EB1D7C1-E1DE-4CB4-BE48-D04EAF48D95B}" dt="2018-11-20T17:21:22.221" v="882"/>
          <ac:spMkLst>
            <pc:docMk/>
            <pc:sldMk cId="4145962480" sldId="463"/>
            <ac:spMk id="12" creationId="{1E4CF1D5-0471-493C-90F8-47E4A46B87B6}"/>
          </ac:spMkLst>
        </pc:spChg>
        <pc:spChg chg="del">
          <ac:chgData name="Monsen, Fredrik Danker" userId="f1b6d32a-6b6f-4fbf-a98a-7a98a6c92bd9" providerId="ADAL" clId="{4EB1D7C1-E1DE-4CB4-BE48-D04EAF48D95B}" dt="2018-11-20T17:21:21.979" v="881" actId="478"/>
          <ac:spMkLst>
            <pc:docMk/>
            <pc:sldMk cId="4145962480" sldId="463"/>
            <ac:spMk id="13" creationId="{76BBFBD8-4718-4439-A9A9-ADFCEA57E4B6}"/>
          </ac:spMkLst>
        </pc:spChg>
        <pc:graphicFrameChg chg="mod">
          <ac:chgData name="Monsen, Fredrik Danker" userId="f1b6d32a-6b6f-4fbf-a98a-7a98a6c92bd9" providerId="ADAL" clId="{4EB1D7C1-E1DE-4CB4-BE48-D04EAF48D95B}" dt="2018-11-20T22:15:47.584" v="3644" actId="1037"/>
          <ac:graphicFrameMkLst>
            <pc:docMk/>
            <pc:sldMk cId="4145962480" sldId="463"/>
            <ac:graphicFrameMk id="7" creationId="{FB90E57C-B06E-44CC-B4CB-C3A185E5AEEF}"/>
          </ac:graphicFrameMkLst>
        </pc:graphicFrameChg>
      </pc:sldChg>
      <pc:sldChg chg="addSp delSp modSp">
        <pc:chgData name="Monsen, Fredrik Danker" userId="f1b6d32a-6b6f-4fbf-a98a-7a98a6c92bd9" providerId="ADAL" clId="{4EB1D7C1-E1DE-4CB4-BE48-D04EAF48D95B}" dt="2018-11-20T17:21:47.752" v="902" actId="1038"/>
        <pc:sldMkLst>
          <pc:docMk/>
          <pc:sldMk cId="2031925205" sldId="466"/>
        </pc:sldMkLst>
        <pc:spChg chg="add del mod">
          <ac:chgData name="Monsen, Fredrik Danker" userId="f1b6d32a-6b6f-4fbf-a98a-7a98a6c92bd9" providerId="ADAL" clId="{4EB1D7C1-E1DE-4CB4-BE48-D04EAF48D95B}" dt="2018-11-20T17:21:39.452" v="885" actId="478"/>
          <ac:spMkLst>
            <pc:docMk/>
            <pc:sldMk cId="2031925205" sldId="466"/>
            <ac:spMk id="4" creationId="{38991AD1-A90C-4148-974E-4B404803B6D1}"/>
          </ac:spMkLst>
        </pc:spChg>
        <pc:spChg chg="mod">
          <ac:chgData name="Monsen, Fredrik Danker" userId="f1b6d32a-6b6f-4fbf-a98a-7a98a6c92bd9" providerId="ADAL" clId="{4EB1D7C1-E1DE-4CB4-BE48-D04EAF48D95B}" dt="2018-11-20T17:21:47.752" v="902" actId="1038"/>
          <ac:spMkLst>
            <pc:docMk/>
            <pc:sldMk cId="2031925205" sldId="466"/>
            <ac:spMk id="12" creationId="{1DC91BFF-3787-4979-80DE-D3D39907D040}"/>
          </ac:spMkLst>
        </pc:spChg>
        <pc:spChg chg="add del">
          <ac:chgData name="Monsen, Fredrik Danker" userId="f1b6d32a-6b6f-4fbf-a98a-7a98a6c92bd9" providerId="ADAL" clId="{4EB1D7C1-E1DE-4CB4-BE48-D04EAF48D95B}" dt="2018-11-20T16:56:07.761" v="221"/>
          <ac:spMkLst>
            <pc:docMk/>
            <pc:sldMk cId="2031925205" sldId="466"/>
            <ac:spMk id="14" creationId="{F473D17F-6C2A-4B67-B68A-C42D5338E7C1}"/>
          </ac:spMkLst>
        </pc:spChg>
        <pc:spChg chg="del">
          <ac:chgData name="Monsen, Fredrik Danker" userId="f1b6d32a-6b6f-4fbf-a98a-7a98a6c92bd9" providerId="ADAL" clId="{4EB1D7C1-E1DE-4CB4-BE48-D04EAF48D95B}" dt="2018-11-20T17:21:36.135" v="883" actId="478"/>
          <ac:spMkLst>
            <pc:docMk/>
            <pc:sldMk cId="2031925205" sldId="466"/>
            <ac:spMk id="18" creationId="{4029BA8F-E3FE-4EFC-823D-DA1C005FD38D}"/>
          </ac:spMkLst>
        </pc:spChg>
        <pc:spChg chg="add">
          <ac:chgData name="Monsen, Fredrik Danker" userId="f1b6d32a-6b6f-4fbf-a98a-7a98a6c92bd9" providerId="ADAL" clId="{4EB1D7C1-E1DE-4CB4-BE48-D04EAF48D95B}" dt="2018-11-20T17:21:36.430" v="884"/>
          <ac:spMkLst>
            <pc:docMk/>
            <pc:sldMk cId="2031925205" sldId="466"/>
            <ac:spMk id="19" creationId="{6AF766EF-E38E-44E2-A900-DBC3C0100F60}"/>
          </ac:spMkLst>
        </pc:spChg>
      </pc:sldChg>
      <pc:sldChg chg="addSp delSp modSp">
        <pc:chgData name="Monsen, Fredrik Danker" userId="f1b6d32a-6b6f-4fbf-a98a-7a98a6c92bd9" providerId="ADAL" clId="{4EB1D7C1-E1DE-4CB4-BE48-D04EAF48D95B}" dt="2018-11-20T20:04:24.203" v="2612"/>
        <pc:sldMkLst>
          <pc:docMk/>
          <pc:sldMk cId="1467416413" sldId="467"/>
        </pc:sldMkLst>
        <pc:spChg chg="del mod">
          <ac:chgData name="Monsen, Fredrik Danker" userId="f1b6d32a-6b6f-4fbf-a98a-7a98a6c92bd9" providerId="ADAL" clId="{4EB1D7C1-E1DE-4CB4-BE48-D04EAF48D95B}" dt="2018-11-20T16:49:53.330" v="149" actId="478"/>
          <ac:spMkLst>
            <pc:docMk/>
            <pc:sldMk cId="1467416413" sldId="467"/>
            <ac:spMk id="3" creationId="{4D631C5A-56F5-4ED8-B39E-D7467E8EB015}"/>
          </ac:spMkLst>
        </pc:spChg>
        <pc:spChg chg="add del mod">
          <ac:chgData name="Monsen, Fredrik Danker" userId="f1b6d32a-6b6f-4fbf-a98a-7a98a6c92bd9" providerId="ADAL" clId="{4EB1D7C1-E1DE-4CB4-BE48-D04EAF48D95B}" dt="2018-11-20T16:48:56.402" v="129" actId="478"/>
          <ac:spMkLst>
            <pc:docMk/>
            <pc:sldMk cId="1467416413" sldId="467"/>
            <ac:spMk id="4" creationId="{26164901-6386-4195-B41C-73C5FE32F96B}"/>
          </ac:spMkLst>
        </pc:spChg>
        <pc:spChg chg="del">
          <ac:chgData name="Monsen, Fredrik Danker" userId="f1b6d32a-6b6f-4fbf-a98a-7a98a6c92bd9" providerId="ADAL" clId="{4EB1D7C1-E1DE-4CB4-BE48-D04EAF48D95B}" dt="2018-11-20T16:48:25.938" v="100" actId="478"/>
          <ac:spMkLst>
            <pc:docMk/>
            <pc:sldMk cId="1467416413" sldId="467"/>
            <ac:spMk id="5" creationId="{00000000-0000-0000-0000-000000000000}"/>
          </ac:spMkLst>
        </pc:spChg>
        <pc:spChg chg="add del">
          <ac:chgData name="Monsen, Fredrik Danker" userId="f1b6d32a-6b6f-4fbf-a98a-7a98a6c92bd9" providerId="ADAL" clId="{4EB1D7C1-E1DE-4CB4-BE48-D04EAF48D95B}" dt="2018-11-20T17:06:50.755" v="312" actId="478"/>
          <ac:spMkLst>
            <pc:docMk/>
            <pc:sldMk cId="1467416413" sldId="467"/>
            <ac:spMk id="10" creationId="{95C89C75-DADD-441D-9AF0-DD3D1332D88A}"/>
          </ac:spMkLst>
        </pc:spChg>
        <pc:spChg chg="add mod">
          <ac:chgData name="Monsen, Fredrik Danker" userId="f1b6d32a-6b6f-4fbf-a98a-7a98a6c92bd9" providerId="ADAL" clId="{4EB1D7C1-E1DE-4CB4-BE48-D04EAF48D95B}" dt="2018-11-20T16:53:11.016" v="191"/>
          <ac:spMkLst>
            <pc:docMk/>
            <pc:sldMk cId="1467416413" sldId="467"/>
            <ac:spMk id="11" creationId="{87DD71A2-3E81-4661-A244-6C8CC8E89FE7}"/>
          </ac:spMkLst>
        </pc:spChg>
        <pc:spChg chg="add del mod">
          <ac:chgData name="Monsen, Fredrik Danker" userId="f1b6d32a-6b6f-4fbf-a98a-7a98a6c92bd9" providerId="ADAL" clId="{4EB1D7C1-E1DE-4CB4-BE48-D04EAF48D95B}" dt="2018-11-20T16:54:21.573" v="200" actId="478"/>
          <ac:spMkLst>
            <pc:docMk/>
            <pc:sldMk cId="1467416413" sldId="467"/>
            <ac:spMk id="12" creationId="{D73AC958-C576-42A7-9A8B-D4B9FA4FA9FF}"/>
          </ac:spMkLst>
        </pc:spChg>
        <pc:spChg chg="add mod">
          <ac:chgData name="Monsen, Fredrik Danker" userId="f1b6d32a-6b6f-4fbf-a98a-7a98a6c92bd9" providerId="ADAL" clId="{4EB1D7C1-E1DE-4CB4-BE48-D04EAF48D95B}" dt="2018-11-20T16:54:23.997" v="202"/>
          <ac:spMkLst>
            <pc:docMk/>
            <pc:sldMk cId="1467416413" sldId="467"/>
            <ac:spMk id="13" creationId="{FEE8F82E-8E8F-4155-B6C0-756C6A6398F7}"/>
          </ac:spMkLst>
        </pc:spChg>
        <pc:spChg chg="add mod">
          <ac:chgData name="Monsen, Fredrik Danker" userId="f1b6d32a-6b6f-4fbf-a98a-7a98a6c92bd9" providerId="ADAL" clId="{4EB1D7C1-E1DE-4CB4-BE48-D04EAF48D95B}" dt="2018-11-20T17:17:05.904" v="589" actId="1038"/>
          <ac:spMkLst>
            <pc:docMk/>
            <pc:sldMk cId="1467416413" sldId="467"/>
            <ac:spMk id="14" creationId="{9FBFC326-2F05-49F2-8E69-F092B0294FA3}"/>
          </ac:spMkLst>
        </pc:spChg>
        <pc:graphicFrameChg chg="mod">
          <ac:chgData name="Monsen, Fredrik Danker" userId="f1b6d32a-6b6f-4fbf-a98a-7a98a6c92bd9" providerId="ADAL" clId="{4EB1D7C1-E1DE-4CB4-BE48-D04EAF48D95B}" dt="2018-11-20T20:04:24.203" v="2612"/>
          <ac:graphicFrameMkLst>
            <pc:docMk/>
            <pc:sldMk cId="1467416413" sldId="467"/>
            <ac:graphicFrameMk id="7" creationId="{4DDC8140-6AEF-4367-9794-84A3F7E07DE1}"/>
          </ac:graphicFrameMkLst>
        </pc:graphicFrameChg>
      </pc:sldChg>
      <pc:sldChg chg="addSp delSp modSp mod">
        <pc:chgData name="Monsen, Fredrik Danker" userId="f1b6d32a-6b6f-4fbf-a98a-7a98a6c92bd9" providerId="ADAL" clId="{4EB1D7C1-E1DE-4CB4-BE48-D04EAF48D95B}" dt="2018-11-20T22:09:41.303" v="3225" actId="1036"/>
        <pc:sldMkLst>
          <pc:docMk/>
          <pc:sldMk cId="451125543" sldId="468"/>
        </pc:sldMkLst>
        <pc:spChg chg="add del">
          <ac:chgData name="Monsen, Fredrik Danker" userId="f1b6d32a-6b6f-4fbf-a98a-7a98a6c92bd9" providerId="ADAL" clId="{4EB1D7C1-E1DE-4CB4-BE48-D04EAF48D95B}" dt="2018-11-20T21:18:39.039" v="2790"/>
          <ac:spMkLst>
            <pc:docMk/>
            <pc:sldMk cId="451125543" sldId="468"/>
            <ac:spMk id="5" creationId="{69CBCD4A-F3C5-419E-8E0F-27696A72B350}"/>
          </ac:spMkLst>
        </pc:spChg>
        <pc:spChg chg="mod">
          <ac:chgData name="Monsen, Fredrik Danker" userId="f1b6d32a-6b6f-4fbf-a98a-7a98a6c92bd9" providerId="ADAL" clId="{4EB1D7C1-E1DE-4CB4-BE48-D04EAF48D95B}" dt="2018-11-20T21:51:36.529" v="3043" actId="20577"/>
          <ac:spMkLst>
            <pc:docMk/>
            <pc:sldMk cId="451125543" sldId="468"/>
            <ac:spMk id="6" creationId="{B98CAE3C-05A6-465B-AD90-F51ADA903963}"/>
          </ac:spMkLst>
        </pc:spChg>
        <pc:spChg chg="add mod">
          <ac:chgData name="Monsen, Fredrik Danker" userId="f1b6d32a-6b6f-4fbf-a98a-7a98a6c92bd9" providerId="ADAL" clId="{4EB1D7C1-E1DE-4CB4-BE48-D04EAF48D95B}" dt="2018-11-20T17:39:19.762" v="1788" actId="20577"/>
          <ac:spMkLst>
            <pc:docMk/>
            <pc:sldMk cId="451125543" sldId="468"/>
            <ac:spMk id="14" creationId="{7CE07170-DDC6-4401-BD8D-C9C5C7C09E35}"/>
          </ac:spMkLst>
        </pc:spChg>
        <pc:spChg chg="del">
          <ac:chgData name="Monsen, Fredrik Danker" userId="f1b6d32a-6b6f-4fbf-a98a-7a98a6c92bd9" providerId="ADAL" clId="{4EB1D7C1-E1DE-4CB4-BE48-D04EAF48D95B}" dt="2018-11-20T17:39:15.792" v="1778" actId="478"/>
          <ac:spMkLst>
            <pc:docMk/>
            <pc:sldMk cId="451125543" sldId="468"/>
            <ac:spMk id="18" creationId="{4BA2A586-3DFA-45C7-87B2-CC75578A832C}"/>
          </ac:spMkLst>
        </pc:spChg>
        <pc:spChg chg="del topLvl">
          <ac:chgData name="Monsen, Fredrik Danker" userId="f1b6d32a-6b6f-4fbf-a98a-7a98a6c92bd9" providerId="ADAL" clId="{4EB1D7C1-E1DE-4CB4-BE48-D04EAF48D95B}" dt="2018-11-20T21:39:50.526" v="2825" actId="478"/>
          <ac:spMkLst>
            <pc:docMk/>
            <pc:sldMk cId="451125543" sldId="468"/>
            <ac:spMk id="38" creationId="{D1B4DA9F-8814-408F-806A-68613E42193E}"/>
          </ac:spMkLst>
        </pc:spChg>
        <pc:spChg chg="del">
          <ac:chgData name="Monsen, Fredrik Danker" userId="f1b6d32a-6b6f-4fbf-a98a-7a98a6c92bd9" providerId="ADAL" clId="{4EB1D7C1-E1DE-4CB4-BE48-D04EAF48D95B}" dt="2018-11-20T21:39:48.548" v="2824" actId="478"/>
          <ac:spMkLst>
            <pc:docMk/>
            <pc:sldMk cId="451125543" sldId="468"/>
            <ac:spMk id="39" creationId="{603AA4EC-3DA9-4167-A550-5B1A9F7930DD}"/>
          </ac:spMkLst>
        </pc:spChg>
        <pc:spChg chg="del">
          <ac:chgData name="Monsen, Fredrik Danker" userId="f1b6d32a-6b6f-4fbf-a98a-7a98a6c92bd9" providerId="ADAL" clId="{4EB1D7C1-E1DE-4CB4-BE48-D04EAF48D95B}" dt="2018-11-20T21:39:45.968" v="2823" actId="478"/>
          <ac:spMkLst>
            <pc:docMk/>
            <pc:sldMk cId="451125543" sldId="468"/>
            <ac:spMk id="40" creationId="{F4AF2381-8738-4537-A84C-73EC95188E31}"/>
          </ac:spMkLst>
        </pc:spChg>
        <pc:grpChg chg="del">
          <ac:chgData name="Monsen, Fredrik Danker" userId="f1b6d32a-6b6f-4fbf-a98a-7a98a6c92bd9" providerId="ADAL" clId="{4EB1D7C1-E1DE-4CB4-BE48-D04EAF48D95B}" dt="2018-11-20T21:39:50.526" v="2825" actId="478"/>
          <ac:grpSpMkLst>
            <pc:docMk/>
            <pc:sldMk cId="451125543" sldId="468"/>
            <ac:grpSpMk id="21" creationId="{38666569-6322-4423-92DB-283109A45697}"/>
          </ac:grpSpMkLst>
        </pc:grpChg>
        <pc:grpChg chg="del">
          <ac:chgData name="Monsen, Fredrik Danker" userId="f1b6d32a-6b6f-4fbf-a98a-7a98a6c92bd9" providerId="ADAL" clId="{4EB1D7C1-E1DE-4CB4-BE48-D04EAF48D95B}" dt="2018-11-20T21:39:48.548" v="2824" actId="478"/>
          <ac:grpSpMkLst>
            <pc:docMk/>
            <pc:sldMk cId="451125543" sldId="468"/>
            <ac:grpSpMk id="24" creationId="{0E98227A-CA9F-4F40-AE94-E229A21A3908}"/>
          </ac:grpSpMkLst>
        </pc:grpChg>
        <pc:graphicFrameChg chg="add del mod">
          <ac:chgData name="Monsen, Fredrik Danker" userId="f1b6d32a-6b6f-4fbf-a98a-7a98a6c92bd9" providerId="ADAL" clId="{4EB1D7C1-E1DE-4CB4-BE48-D04EAF48D95B}" dt="2018-11-20T21:43:12.572" v="2850"/>
          <ac:graphicFrameMkLst>
            <pc:docMk/>
            <pc:sldMk cId="451125543" sldId="468"/>
            <ac:graphicFrameMk id="19" creationId="{916AE47B-7CE0-4DDC-9D07-5D7DB05C178B}"/>
          </ac:graphicFrameMkLst>
        </pc:graphicFrameChg>
        <pc:graphicFrameChg chg="mod topLvl">
          <ac:chgData name="Monsen, Fredrik Danker" userId="f1b6d32a-6b6f-4fbf-a98a-7a98a6c92bd9" providerId="ADAL" clId="{4EB1D7C1-E1DE-4CB4-BE48-D04EAF48D95B}" dt="2018-11-20T22:09:35.397" v="3215" actId="1036"/>
          <ac:graphicFrameMkLst>
            <pc:docMk/>
            <pc:sldMk cId="451125543" sldId="468"/>
            <ac:graphicFrameMk id="22" creationId="{E665240B-2C90-4DF3-9229-8C55004A26CF}"/>
          </ac:graphicFrameMkLst>
        </pc:graphicFrameChg>
        <pc:picChg chg="del">
          <ac:chgData name="Monsen, Fredrik Danker" userId="f1b6d32a-6b6f-4fbf-a98a-7a98a6c92bd9" providerId="ADAL" clId="{4EB1D7C1-E1DE-4CB4-BE48-D04EAF48D95B}" dt="2018-11-20T21:54:40.721" v="3048" actId="478"/>
          <ac:picMkLst>
            <pc:docMk/>
            <pc:sldMk cId="451125543" sldId="468"/>
            <ac:picMk id="2" creationId="{81E29BD7-E5A7-4450-9881-AEA53335A617}"/>
          </ac:picMkLst>
        </pc:picChg>
        <pc:picChg chg="del">
          <ac:chgData name="Monsen, Fredrik Danker" userId="f1b6d32a-6b6f-4fbf-a98a-7a98a6c92bd9" providerId="ADAL" clId="{4EB1D7C1-E1DE-4CB4-BE48-D04EAF48D95B}" dt="2018-11-20T21:46:09.475" v="2871" actId="478"/>
          <ac:picMkLst>
            <pc:docMk/>
            <pc:sldMk cId="451125543" sldId="468"/>
            <ac:picMk id="4" creationId="{5AA85004-35F3-4311-AE68-498633B95CDA}"/>
          </ac:picMkLst>
        </pc:picChg>
        <pc:picChg chg="mod">
          <ac:chgData name="Monsen, Fredrik Danker" userId="f1b6d32a-6b6f-4fbf-a98a-7a98a6c92bd9" providerId="ADAL" clId="{4EB1D7C1-E1DE-4CB4-BE48-D04EAF48D95B}" dt="2018-11-20T22:09:41.303" v="3225" actId="1036"/>
          <ac:picMkLst>
            <pc:docMk/>
            <pc:sldMk cId="451125543" sldId="468"/>
            <ac:picMk id="10" creationId="{B4C6BD82-7482-4AE9-BF7E-3E9965E587EC}"/>
          </ac:picMkLst>
        </pc:picChg>
        <pc:picChg chg="mod">
          <ac:chgData name="Monsen, Fredrik Danker" userId="f1b6d32a-6b6f-4fbf-a98a-7a98a6c92bd9" providerId="ADAL" clId="{4EB1D7C1-E1DE-4CB4-BE48-D04EAF48D95B}" dt="2018-11-20T22:09:41.303" v="3225" actId="1036"/>
          <ac:picMkLst>
            <pc:docMk/>
            <pc:sldMk cId="451125543" sldId="468"/>
            <ac:picMk id="11" creationId="{23551844-000D-4A0A-ACA1-2880C88DB17C}"/>
          </ac:picMkLst>
        </pc:picChg>
        <pc:picChg chg="add mod">
          <ac:chgData name="Monsen, Fredrik Danker" userId="f1b6d32a-6b6f-4fbf-a98a-7a98a6c92bd9" providerId="ADAL" clId="{4EB1D7C1-E1DE-4CB4-BE48-D04EAF48D95B}" dt="2018-11-20T22:09:41.303" v="3225" actId="1036"/>
          <ac:picMkLst>
            <pc:docMk/>
            <pc:sldMk cId="451125543" sldId="468"/>
            <ac:picMk id="16" creationId="{981B68BA-AB56-4478-83A2-B2B77273DA04}"/>
          </ac:picMkLst>
        </pc:picChg>
        <pc:picChg chg="add del mod">
          <ac:chgData name="Monsen, Fredrik Danker" userId="f1b6d32a-6b6f-4fbf-a98a-7a98a6c92bd9" providerId="ADAL" clId="{4EB1D7C1-E1DE-4CB4-BE48-D04EAF48D95B}" dt="2018-11-20T21:54:02.892" v="3045" actId="478"/>
          <ac:picMkLst>
            <pc:docMk/>
            <pc:sldMk cId="451125543" sldId="468"/>
            <ac:picMk id="20" creationId="{4F23F221-9A30-4556-8D91-889229285E61}"/>
          </ac:picMkLst>
        </pc:picChg>
        <pc:picChg chg="add del mod">
          <ac:chgData name="Monsen, Fredrik Danker" userId="f1b6d32a-6b6f-4fbf-a98a-7a98a6c92bd9" providerId="ADAL" clId="{4EB1D7C1-E1DE-4CB4-BE48-D04EAF48D95B}" dt="2018-11-20T21:54:01.289" v="3044" actId="478"/>
          <ac:picMkLst>
            <pc:docMk/>
            <pc:sldMk cId="451125543" sldId="468"/>
            <ac:picMk id="23" creationId="{4ABE6D9B-3AB7-401C-ACBA-6FE6F57923F5}"/>
          </ac:picMkLst>
        </pc:picChg>
        <pc:picChg chg="add mod">
          <ac:chgData name="Monsen, Fredrik Danker" userId="f1b6d32a-6b6f-4fbf-a98a-7a98a6c92bd9" providerId="ADAL" clId="{4EB1D7C1-E1DE-4CB4-BE48-D04EAF48D95B}" dt="2018-11-20T22:09:41.303" v="3225" actId="1036"/>
          <ac:picMkLst>
            <pc:docMk/>
            <pc:sldMk cId="451125543" sldId="468"/>
            <ac:picMk id="25" creationId="{C00C44C6-43AF-4294-995C-C8D68E5EEF98}"/>
          </ac:picMkLst>
        </pc:picChg>
      </pc:sldChg>
      <pc:sldChg chg="addSp delSp modSp">
        <pc:chgData name="Monsen, Fredrik Danker" userId="f1b6d32a-6b6f-4fbf-a98a-7a98a6c92bd9" providerId="ADAL" clId="{4EB1D7C1-E1DE-4CB4-BE48-D04EAF48D95B}" dt="2018-11-20T18:45:06.440" v="1918"/>
        <pc:sldMkLst>
          <pc:docMk/>
          <pc:sldMk cId="4101969228" sldId="478"/>
        </pc:sldMkLst>
        <pc:spChg chg="add del">
          <ac:chgData name="Monsen, Fredrik Danker" userId="f1b6d32a-6b6f-4fbf-a98a-7a98a6c92bd9" providerId="ADAL" clId="{4EB1D7C1-E1DE-4CB4-BE48-D04EAF48D95B}" dt="2018-11-20T16:57:51.199" v="248"/>
          <ac:spMkLst>
            <pc:docMk/>
            <pc:sldMk cId="4101969228" sldId="478"/>
            <ac:spMk id="9" creationId="{F26FA6B6-3563-461B-B13E-EA4F291B3E6D}"/>
          </ac:spMkLst>
        </pc:spChg>
        <pc:spChg chg="del">
          <ac:chgData name="Monsen, Fredrik Danker" userId="f1b6d32a-6b6f-4fbf-a98a-7a98a6c92bd9" providerId="ADAL" clId="{4EB1D7C1-E1DE-4CB4-BE48-D04EAF48D95B}" dt="2018-11-20T17:25:26.882" v="1143" actId="478"/>
          <ac:spMkLst>
            <pc:docMk/>
            <pc:sldMk cId="4101969228" sldId="478"/>
            <ac:spMk id="11" creationId="{AA082CE6-8F1C-4377-A5B6-ED39EE11BE3C}"/>
          </ac:spMkLst>
        </pc:spChg>
        <pc:spChg chg="add">
          <ac:chgData name="Monsen, Fredrik Danker" userId="f1b6d32a-6b6f-4fbf-a98a-7a98a6c92bd9" providerId="ADAL" clId="{4EB1D7C1-E1DE-4CB4-BE48-D04EAF48D95B}" dt="2018-11-20T17:25:27.167" v="1144"/>
          <ac:spMkLst>
            <pc:docMk/>
            <pc:sldMk cId="4101969228" sldId="478"/>
            <ac:spMk id="12" creationId="{5FFCBFFD-F488-45FE-8598-1D10DBF5F913}"/>
          </ac:spMkLst>
        </pc:spChg>
        <pc:graphicFrameChg chg="mod">
          <ac:chgData name="Monsen, Fredrik Danker" userId="f1b6d32a-6b6f-4fbf-a98a-7a98a6c92bd9" providerId="ADAL" clId="{4EB1D7C1-E1DE-4CB4-BE48-D04EAF48D95B}" dt="2018-11-20T18:45:06.440" v="1918"/>
          <ac:graphicFrameMkLst>
            <pc:docMk/>
            <pc:sldMk cId="4101969228" sldId="478"/>
            <ac:graphicFrameMk id="7" creationId="{3CA02D8C-535B-4AB6-B7FF-E8B5A28B0090}"/>
          </ac:graphicFrameMkLst>
        </pc:graphicFrameChg>
      </pc:sldChg>
      <pc:sldChg chg="addSp delSp modSp">
        <pc:chgData name="Monsen, Fredrik Danker" userId="f1b6d32a-6b6f-4fbf-a98a-7a98a6c92bd9" providerId="ADAL" clId="{4EB1D7C1-E1DE-4CB4-BE48-D04EAF48D95B}" dt="2018-11-20T20:03:49.172" v="2606"/>
        <pc:sldMkLst>
          <pc:docMk/>
          <pc:sldMk cId="3508895597" sldId="482"/>
        </pc:sldMkLst>
        <pc:spChg chg="mod">
          <ac:chgData name="Monsen, Fredrik Danker" userId="f1b6d32a-6b6f-4fbf-a98a-7a98a6c92bd9" providerId="ADAL" clId="{4EB1D7C1-E1DE-4CB4-BE48-D04EAF48D95B}" dt="2018-11-20T16:53:41.182" v="197" actId="14100"/>
          <ac:spMkLst>
            <pc:docMk/>
            <pc:sldMk cId="3508895597" sldId="482"/>
            <ac:spMk id="2" creationId="{B355DA6A-E7F1-4279-9225-EBF41E6B8E69}"/>
          </ac:spMkLst>
        </pc:spChg>
        <pc:spChg chg="add del mod">
          <ac:chgData name="Monsen, Fredrik Danker" userId="f1b6d32a-6b6f-4fbf-a98a-7a98a6c92bd9" providerId="ADAL" clId="{4EB1D7C1-E1DE-4CB4-BE48-D04EAF48D95B}" dt="2018-11-20T16:52:14.139" v="177" actId="478"/>
          <ac:spMkLst>
            <pc:docMk/>
            <pc:sldMk cId="3508895597" sldId="482"/>
            <ac:spMk id="4" creationId="{21197777-4EDC-4139-94C0-D7F0EB6FD607}"/>
          </ac:spMkLst>
        </pc:spChg>
        <pc:spChg chg="del">
          <ac:chgData name="Monsen, Fredrik Danker" userId="f1b6d32a-6b6f-4fbf-a98a-7a98a6c92bd9" providerId="ADAL" clId="{4EB1D7C1-E1DE-4CB4-BE48-D04EAF48D95B}" dt="2018-11-20T16:52:10.532" v="175" actId="478"/>
          <ac:spMkLst>
            <pc:docMk/>
            <pc:sldMk cId="3508895597" sldId="482"/>
            <ac:spMk id="11" creationId="{0613AB4F-57BB-415A-ADD2-9B335F36AF37}"/>
          </ac:spMkLst>
        </pc:spChg>
        <pc:spChg chg="add del">
          <ac:chgData name="Monsen, Fredrik Danker" userId="f1b6d32a-6b6f-4fbf-a98a-7a98a6c92bd9" providerId="ADAL" clId="{4EB1D7C1-E1DE-4CB4-BE48-D04EAF48D95B}" dt="2018-11-20T17:07:03.972" v="316" actId="478"/>
          <ac:spMkLst>
            <pc:docMk/>
            <pc:sldMk cId="3508895597" sldId="482"/>
            <ac:spMk id="12" creationId="{6FEFCDEC-CCE6-46C0-8B98-CDB2FBA37B2D}"/>
          </ac:spMkLst>
        </pc:spChg>
        <pc:spChg chg="add mod">
          <ac:chgData name="Monsen, Fredrik Danker" userId="f1b6d32a-6b6f-4fbf-a98a-7a98a6c92bd9" providerId="ADAL" clId="{4EB1D7C1-E1DE-4CB4-BE48-D04EAF48D95B}" dt="2018-11-20T17:17:18.752" v="616" actId="1038"/>
          <ac:spMkLst>
            <pc:docMk/>
            <pc:sldMk cId="3508895597" sldId="482"/>
            <ac:spMk id="13" creationId="{FCC7DC55-3FA9-4C0E-9FF7-2AF4DEEDA068}"/>
          </ac:spMkLst>
        </pc:spChg>
        <pc:graphicFrameChg chg="mod">
          <ac:chgData name="Monsen, Fredrik Danker" userId="f1b6d32a-6b6f-4fbf-a98a-7a98a6c92bd9" providerId="ADAL" clId="{4EB1D7C1-E1DE-4CB4-BE48-D04EAF48D95B}" dt="2018-11-20T20:03:49.172" v="2606"/>
          <ac:graphicFrameMkLst>
            <pc:docMk/>
            <pc:sldMk cId="3508895597" sldId="482"/>
            <ac:graphicFrameMk id="7" creationId="{D40D0A1B-D037-4D55-B1C1-AACD2FB8269B}"/>
          </ac:graphicFrameMkLst>
        </pc:graphicFrameChg>
      </pc:sldChg>
      <pc:sldChg chg="addSp delSp modSp">
        <pc:chgData name="Monsen, Fredrik Danker" userId="f1b6d32a-6b6f-4fbf-a98a-7a98a6c92bd9" providerId="ADAL" clId="{4EB1D7C1-E1DE-4CB4-BE48-D04EAF48D95B}" dt="2018-11-20T20:04:46.891" v="2614"/>
        <pc:sldMkLst>
          <pc:docMk/>
          <pc:sldMk cId="693358383" sldId="484"/>
        </pc:sldMkLst>
        <pc:spChg chg="add del mod">
          <ac:chgData name="Monsen, Fredrik Danker" userId="f1b6d32a-6b6f-4fbf-a98a-7a98a6c92bd9" providerId="ADAL" clId="{4EB1D7C1-E1DE-4CB4-BE48-D04EAF48D95B}" dt="2018-11-20T17:08:08.321" v="322" actId="478"/>
          <ac:spMkLst>
            <pc:docMk/>
            <pc:sldMk cId="693358383" sldId="484"/>
            <ac:spMk id="4" creationId="{3C1F43F5-6035-4164-A650-CE9214ADDD6F}"/>
          </ac:spMkLst>
        </pc:spChg>
        <pc:spChg chg="add del">
          <ac:chgData name="Monsen, Fredrik Danker" userId="f1b6d32a-6b6f-4fbf-a98a-7a98a6c92bd9" providerId="ADAL" clId="{4EB1D7C1-E1DE-4CB4-BE48-D04EAF48D95B}" dt="2018-11-20T16:55:29.541" v="215"/>
          <ac:spMkLst>
            <pc:docMk/>
            <pc:sldMk cId="693358383" sldId="484"/>
            <ac:spMk id="13" creationId="{07679091-8F67-41AB-B7EE-69D5AD5D2C14}"/>
          </ac:spMkLst>
        </pc:spChg>
        <pc:spChg chg="del">
          <ac:chgData name="Monsen, Fredrik Danker" userId="f1b6d32a-6b6f-4fbf-a98a-7a98a6c92bd9" providerId="ADAL" clId="{4EB1D7C1-E1DE-4CB4-BE48-D04EAF48D95B}" dt="2018-11-20T17:08:04.826" v="320" actId="478"/>
          <ac:spMkLst>
            <pc:docMk/>
            <pc:sldMk cId="693358383" sldId="484"/>
            <ac:spMk id="15" creationId="{A3D14063-5440-43D2-B10B-0589247FA821}"/>
          </ac:spMkLst>
        </pc:spChg>
        <pc:spChg chg="add mod">
          <ac:chgData name="Monsen, Fredrik Danker" userId="f1b6d32a-6b6f-4fbf-a98a-7a98a6c92bd9" providerId="ADAL" clId="{4EB1D7C1-E1DE-4CB4-BE48-D04EAF48D95B}" dt="2018-11-20T17:17:37.640" v="647" actId="1038"/>
          <ac:spMkLst>
            <pc:docMk/>
            <pc:sldMk cId="693358383" sldId="484"/>
            <ac:spMk id="16" creationId="{E8DA7376-C0DE-4962-BFAF-7FDDB5023B5D}"/>
          </ac:spMkLst>
        </pc:spChg>
        <pc:graphicFrameChg chg="mod">
          <ac:chgData name="Monsen, Fredrik Danker" userId="f1b6d32a-6b6f-4fbf-a98a-7a98a6c92bd9" providerId="ADAL" clId="{4EB1D7C1-E1DE-4CB4-BE48-D04EAF48D95B}" dt="2018-11-20T20:04:43.822" v="2613"/>
          <ac:graphicFrameMkLst>
            <pc:docMk/>
            <pc:sldMk cId="693358383" sldId="484"/>
            <ac:graphicFrameMk id="7" creationId="{42E8036A-10D4-4E3A-977C-123B2683CF66}"/>
          </ac:graphicFrameMkLst>
        </pc:graphicFrameChg>
        <pc:graphicFrameChg chg="mod">
          <ac:chgData name="Monsen, Fredrik Danker" userId="f1b6d32a-6b6f-4fbf-a98a-7a98a6c92bd9" providerId="ADAL" clId="{4EB1D7C1-E1DE-4CB4-BE48-D04EAF48D95B}" dt="2018-11-20T20:04:46.891" v="2614"/>
          <ac:graphicFrameMkLst>
            <pc:docMk/>
            <pc:sldMk cId="693358383" sldId="484"/>
            <ac:graphicFrameMk id="14" creationId="{1A45F5CA-ECD6-43B5-82B1-69088609FEF5}"/>
          </ac:graphicFrameMkLst>
        </pc:graphicFrameChg>
      </pc:sldChg>
      <pc:sldChg chg="addSp delSp modSp">
        <pc:chgData name="Monsen, Fredrik Danker" userId="f1b6d32a-6b6f-4fbf-a98a-7a98a6c92bd9" providerId="ADAL" clId="{4EB1D7C1-E1DE-4CB4-BE48-D04EAF48D95B}" dt="2018-11-20T20:04:13.455" v="2610"/>
        <pc:sldMkLst>
          <pc:docMk/>
          <pc:sldMk cId="970314540" sldId="486"/>
        </pc:sldMkLst>
        <pc:spChg chg="add del mod">
          <ac:chgData name="Monsen, Fredrik Danker" userId="f1b6d32a-6b6f-4fbf-a98a-7a98a6c92bd9" providerId="ADAL" clId="{4EB1D7C1-E1DE-4CB4-BE48-D04EAF48D95B}" dt="2018-11-20T16:51:51.610" v="174" actId="478"/>
          <ac:spMkLst>
            <pc:docMk/>
            <pc:sldMk cId="970314540" sldId="486"/>
            <ac:spMk id="8" creationId="{05F601B9-5FC7-4B5D-AA0F-C8EF1A57E56F}"/>
          </ac:spMkLst>
        </pc:spChg>
        <pc:spChg chg="add del mod">
          <ac:chgData name="Monsen, Fredrik Danker" userId="f1b6d32a-6b6f-4fbf-a98a-7a98a6c92bd9" providerId="ADAL" clId="{4EB1D7C1-E1DE-4CB4-BE48-D04EAF48D95B}" dt="2018-11-20T16:53:05.231" v="188" actId="478"/>
          <ac:spMkLst>
            <pc:docMk/>
            <pc:sldMk cId="970314540" sldId="486"/>
            <ac:spMk id="9" creationId="{E27DB552-EEA0-4EEB-9C88-3B15A7246287}"/>
          </ac:spMkLst>
        </pc:spChg>
        <pc:spChg chg="add del mod">
          <ac:chgData name="Monsen, Fredrik Danker" userId="f1b6d32a-6b6f-4fbf-a98a-7a98a6c92bd9" providerId="ADAL" clId="{4EB1D7C1-E1DE-4CB4-BE48-D04EAF48D95B}" dt="2018-11-20T16:52:42.811" v="183" actId="478"/>
          <ac:spMkLst>
            <pc:docMk/>
            <pc:sldMk cId="970314540" sldId="486"/>
            <ac:spMk id="10" creationId="{0AFAF3C4-C1EA-45BD-9D15-86D294F4C717}"/>
          </ac:spMkLst>
        </pc:spChg>
        <pc:spChg chg="del mod">
          <ac:chgData name="Monsen, Fredrik Danker" userId="f1b6d32a-6b6f-4fbf-a98a-7a98a6c92bd9" providerId="ADAL" clId="{4EB1D7C1-E1DE-4CB4-BE48-D04EAF48D95B}" dt="2018-11-20T16:51:19.405" v="155" actId="478"/>
          <ac:spMkLst>
            <pc:docMk/>
            <pc:sldMk cId="970314540" sldId="486"/>
            <ac:spMk id="12" creationId="{4C6A5D9F-1D06-45E2-BAE1-28CA2C6E7005}"/>
          </ac:spMkLst>
        </pc:spChg>
        <pc:spChg chg="del">
          <ac:chgData name="Monsen, Fredrik Danker" userId="f1b6d32a-6b6f-4fbf-a98a-7a98a6c92bd9" providerId="ADAL" clId="{4EB1D7C1-E1DE-4CB4-BE48-D04EAF48D95B}" dt="2018-11-20T16:51:48.205" v="172" actId="478"/>
          <ac:spMkLst>
            <pc:docMk/>
            <pc:sldMk cId="970314540" sldId="486"/>
            <ac:spMk id="13" creationId="{50B31D97-EE70-4C5D-ABE1-673D8A4409B4}"/>
          </ac:spMkLst>
        </pc:spChg>
        <pc:spChg chg="add del">
          <ac:chgData name="Monsen, Fredrik Danker" userId="f1b6d32a-6b6f-4fbf-a98a-7a98a6c92bd9" providerId="ADAL" clId="{4EB1D7C1-E1DE-4CB4-BE48-D04EAF48D95B}" dt="2018-11-20T16:51:46.044" v="171"/>
          <ac:spMkLst>
            <pc:docMk/>
            <pc:sldMk cId="970314540" sldId="486"/>
            <ac:spMk id="14" creationId="{800E050F-3DF3-4741-8E31-076374DCF047}"/>
          </ac:spMkLst>
        </pc:spChg>
        <pc:spChg chg="add del">
          <ac:chgData name="Monsen, Fredrik Danker" userId="f1b6d32a-6b6f-4fbf-a98a-7a98a6c92bd9" providerId="ADAL" clId="{4EB1D7C1-E1DE-4CB4-BE48-D04EAF48D95B}" dt="2018-11-20T17:06:56.488" v="314" actId="478"/>
          <ac:spMkLst>
            <pc:docMk/>
            <pc:sldMk cId="970314540" sldId="486"/>
            <ac:spMk id="15" creationId="{E0BB0A83-D79A-4739-BA97-4833019029FB}"/>
          </ac:spMkLst>
        </pc:spChg>
        <pc:spChg chg="add del">
          <ac:chgData name="Monsen, Fredrik Danker" userId="f1b6d32a-6b6f-4fbf-a98a-7a98a6c92bd9" providerId="ADAL" clId="{4EB1D7C1-E1DE-4CB4-BE48-D04EAF48D95B}" dt="2018-11-20T16:52:36.019" v="179"/>
          <ac:spMkLst>
            <pc:docMk/>
            <pc:sldMk cId="970314540" sldId="486"/>
            <ac:spMk id="16" creationId="{314C32DF-B502-4E83-B975-D3109F92AE66}"/>
          </ac:spMkLst>
        </pc:spChg>
        <pc:spChg chg="add del mod">
          <ac:chgData name="Monsen, Fredrik Danker" userId="f1b6d32a-6b6f-4fbf-a98a-7a98a6c92bd9" providerId="ADAL" clId="{4EB1D7C1-E1DE-4CB4-BE48-D04EAF48D95B}" dt="2018-11-20T16:52:59.561" v="186"/>
          <ac:spMkLst>
            <pc:docMk/>
            <pc:sldMk cId="970314540" sldId="486"/>
            <ac:spMk id="17" creationId="{E2A055AD-1EFF-4770-AD57-F2A385E5F982}"/>
          </ac:spMkLst>
        </pc:spChg>
        <pc:spChg chg="add mod">
          <ac:chgData name="Monsen, Fredrik Danker" userId="f1b6d32a-6b6f-4fbf-a98a-7a98a6c92bd9" providerId="ADAL" clId="{4EB1D7C1-E1DE-4CB4-BE48-D04EAF48D95B}" dt="2018-11-20T16:54:37.253" v="205"/>
          <ac:spMkLst>
            <pc:docMk/>
            <pc:sldMk cId="970314540" sldId="486"/>
            <ac:spMk id="18" creationId="{392D6102-AA5C-4552-AA00-F4F7F45ACCB8}"/>
          </ac:spMkLst>
        </pc:spChg>
        <pc:spChg chg="add mod">
          <ac:chgData name="Monsen, Fredrik Danker" userId="f1b6d32a-6b6f-4fbf-a98a-7a98a6c92bd9" providerId="ADAL" clId="{4EB1D7C1-E1DE-4CB4-BE48-D04EAF48D95B}" dt="2018-11-20T16:54:44.596" v="213" actId="20577"/>
          <ac:spMkLst>
            <pc:docMk/>
            <pc:sldMk cId="970314540" sldId="486"/>
            <ac:spMk id="19" creationId="{3E26859C-D311-4EBD-894F-2832A4C6001F}"/>
          </ac:spMkLst>
        </pc:spChg>
        <pc:spChg chg="add mod">
          <ac:chgData name="Monsen, Fredrik Danker" userId="f1b6d32a-6b6f-4fbf-a98a-7a98a6c92bd9" providerId="ADAL" clId="{4EB1D7C1-E1DE-4CB4-BE48-D04EAF48D95B}" dt="2018-11-20T17:17:13.977" v="604" actId="1038"/>
          <ac:spMkLst>
            <pc:docMk/>
            <pc:sldMk cId="970314540" sldId="486"/>
            <ac:spMk id="20" creationId="{EE0DF250-06E3-4F50-AAB8-B8F195FFBF93}"/>
          </ac:spMkLst>
        </pc:spChg>
        <pc:grpChg chg="mod">
          <ac:chgData name="Monsen, Fredrik Danker" userId="f1b6d32a-6b6f-4fbf-a98a-7a98a6c92bd9" providerId="ADAL" clId="{4EB1D7C1-E1DE-4CB4-BE48-D04EAF48D95B}" dt="2018-11-20T17:15:57.663" v="519" actId="1038"/>
          <ac:grpSpMkLst>
            <pc:docMk/>
            <pc:sldMk cId="970314540" sldId="486"/>
            <ac:grpSpMk id="3" creationId="{5C48A288-F13E-4E85-85DF-F0E550944DFD}"/>
          </ac:grpSpMkLst>
        </pc:grpChg>
        <pc:graphicFrameChg chg="mod">
          <ac:chgData name="Monsen, Fredrik Danker" userId="f1b6d32a-6b6f-4fbf-a98a-7a98a6c92bd9" providerId="ADAL" clId="{4EB1D7C1-E1DE-4CB4-BE48-D04EAF48D95B}" dt="2018-11-20T20:04:07.909" v="2608"/>
          <ac:graphicFrameMkLst>
            <pc:docMk/>
            <pc:sldMk cId="970314540" sldId="486"/>
            <ac:graphicFrameMk id="5" creationId="{E6C57213-521C-42A7-A52F-29D14E49E9B0}"/>
          </ac:graphicFrameMkLst>
        </pc:graphicFrameChg>
        <pc:graphicFrameChg chg="mod">
          <ac:chgData name="Monsen, Fredrik Danker" userId="f1b6d32a-6b6f-4fbf-a98a-7a98a6c92bd9" providerId="ADAL" clId="{4EB1D7C1-E1DE-4CB4-BE48-D04EAF48D95B}" dt="2018-11-20T20:04:13.455" v="2610"/>
          <ac:graphicFrameMkLst>
            <pc:docMk/>
            <pc:sldMk cId="970314540" sldId="486"/>
            <ac:graphicFrameMk id="6" creationId="{C2C2EA86-4EF4-474A-85F6-DA931BC84C00}"/>
          </ac:graphicFrameMkLst>
        </pc:graphicFrameChg>
        <pc:graphicFrameChg chg="mod">
          <ac:chgData name="Monsen, Fredrik Danker" userId="f1b6d32a-6b6f-4fbf-a98a-7a98a6c92bd9" providerId="ADAL" clId="{4EB1D7C1-E1DE-4CB4-BE48-D04EAF48D95B}" dt="2018-11-20T20:04:10.377" v="2609"/>
          <ac:graphicFrameMkLst>
            <pc:docMk/>
            <pc:sldMk cId="970314540" sldId="486"/>
            <ac:graphicFrameMk id="7" creationId="{3E193315-90F4-4890-AB92-2680DFF9B5C2}"/>
          </ac:graphicFrameMkLst>
        </pc:graphicFrameChg>
      </pc:sldChg>
      <pc:sldChg chg="addSp delSp modSp del mod">
        <pc:chgData name="Monsen, Fredrik Danker" userId="f1b6d32a-6b6f-4fbf-a98a-7a98a6c92bd9" providerId="ADAL" clId="{4EB1D7C1-E1DE-4CB4-BE48-D04EAF48D95B}" dt="2018-11-20T19:09:19.929" v="2051" actId="2696"/>
        <pc:sldMkLst>
          <pc:docMk/>
          <pc:sldMk cId="213620559" sldId="487"/>
        </pc:sldMkLst>
        <pc:spChg chg="add del mod">
          <ac:chgData name="Monsen, Fredrik Danker" userId="f1b6d32a-6b6f-4fbf-a98a-7a98a6c92bd9" providerId="ADAL" clId="{4EB1D7C1-E1DE-4CB4-BE48-D04EAF48D95B}" dt="2018-11-20T17:39:36.722" v="1793" actId="478"/>
          <ac:spMkLst>
            <pc:docMk/>
            <pc:sldMk cId="213620559" sldId="487"/>
            <ac:spMk id="5" creationId="{093D6380-D8B2-44DF-B612-8F5CA120177B}"/>
          </ac:spMkLst>
        </pc:spChg>
        <pc:spChg chg="del">
          <ac:chgData name="Monsen, Fredrik Danker" userId="f1b6d32a-6b6f-4fbf-a98a-7a98a6c92bd9" providerId="ADAL" clId="{4EB1D7C1-E1DE-4CB4-BE48-D04EAF48D95B}" dt="2018-11-20T17:39:33.249" v="1791" actId="478"/>
          <ac:spMkLst>
            <pc:docMk/>
            <pc:sldMk cId="213620559" sldId="487"/>
            <ac:spMk id="34" creationId="{DAA4482C-DCE9-4A6A-A91E-129D15911308}"/>
          </ac:spMkLst>
        </pc:spChg>
        <pc:spChg chg="add">
          <ac:chgData name="Monsen, Fredrik Danker" userId="f1b6d32a-6b6f-4fbf-a98a-7a98a6c92bd9" providerId="ADAL" clId="{4EB1D7C1-E1DE-4CB4-BE48-D04EAF48D95B}" dt="2018-11-20T17:39:33.456" v="1792"/>
          <ac:spMkLst>
            <pc:docMk/>
            <pc:sldMk cId="213620559" sldId="487"/>
            <ac:spMk id="35" creationId="{D79CE9AE-4C17-46F3-BD76-27A8B3E4D93C}"/>
          </ac:spMkLst>
        </pc:spChg>
        <pc:spChg chg="add del mod">
          <ac:chgData name="Monsen, Fredrik Danker" userId="f1b6d32a-6b6f-4fbf-a98a-7a98a6c92bd9" providerId="ADAL" clId="{4EB1D7C1-E1DE-4CB4-BE48-D04EAF48D95B}" dt="2018-11-20T19:06:55.679" v="2042"/>
          <ac:spMkLst>
            <pc:docMk/>
            <pc:sldMk cId="213620559" sldId="487"/>
            <ac:spMk id="39" creationId="{5099413A-70DF-4001-B301-901191A975DB}"/>
          </ac:spMkLst>
        </pc:spChg>
        <pc:spChg chg="add del mod">
          <ac:chgData name="Monsen, Fredrik Danker" userId="f1b6d32a-6b6f-4fbf-a98a-7a98a6c92bd9" providerId="ADAL" clId="{4EB1D7C1-E1DE-4CB4-BE48-D04EAF48D95B}" dt="2018-11-20T19:06:55.679" v="2042"/>
          <ac:spMkLst>
            <pc:docMk/>
            <pc:sldMk cId="213620559" sldId="487"/>
            <ac:spMk id="40" creationId="{3A33AC6C-84B6-4CCE-A9DB-2ACCB7E0BDDE}"/>
          </ac:spMkLst>
        </pc:spChg>
        <pc:spChg chg="add del mod">
          <ac:chgData name="Monsen, Fredrik Danker" userId="f1b6d32a-6b6f-4fbf-a98a-7a98a6c92bd9" providerId="ADAL" clId="{4EB1D7C1-E1DE-4CB4-BE48-D04EAF48D95B}" dt="2018-11-20T19:06:55.679" v="2042"/>
          <ac:spMkLst>
            <pc:docMk/>
            <pc:sldMk cId="213620559" sldId="487"/>
            <ac:spMk id="43" creationId="{5E3CE70E-62BA-4954-9DB6-9D78D141A61B}"/>
          </ac:spMkLst>
        </pc:spChg>
        <pc:spChg chg="add">
          <ac:chgData name="Monsen, Fredrik Danker" userId="f1b6d32a-6b6f-4fbf-a98a-7a98a6c92bd9" providerId="ADAL" clId="{4EB1D7C1-E1DE-4CB4-BE48-D04EAF48D95B}" dt="2018-11-20T19:07:06.919" v="2043"/>
          <ac:spMkLst>
            <pc:docMk/>
            <pc:sldMk cId="213620559" sldId="487"/>
            <ac:spMk id="45" creationId="{744D58CA-3408-4A5A-BC2A-E9BC095D6E4D}"/>
          </ac:spMkLst>
        </pc:spChg>
        <pc:spChg chg="add">
          <ac:chgData name="Monsen, Fredrik Danker" userId="f1b6d32a-6b6f-4fbf-a98a-7a98a6c92bd9" providerId="ADAL" clId="{4EB1D7C1-E1DE-4CB4-BE48-D04EAF48D95B}" dt="2018-11-20T19:07:06.919" v="2043"/>
          <ac:spMkLst>
            <pc:docMk/>
            <pc:sldMk cId="213620559" sldId="487"/>
            <ac:spMk id="47" creationId="{F581949F-8044-4251-A627-5A2469562405}"/>
          </ac:spMkLst>
        </pc:spChg>
        <pc:spChg chg="add">
          <ac:chgData name="Monsen, Fredrik Danker" userId="f1b6d32a-6b6f-4fbf-a98a-7a98a6c92bd9" providerId="ADAL" clId="{4EB1D7C1-E1DE-4CB4-BE48-D04EAF48D95B}" dt="2018-11-20T19:07:06.919" v="2043"/>
          <ac:spMkLst>
            <pc:docMk/>
            <pc:sldMk cId="213620559" sldId="487"/>
            <ac:spMk id="49" creationId="{D64ED636-F6ED-4B67-AAE2-DF4D69289A0D}"/>
          </ac:spMkLst>
        </pc:spChg>
        <pc:spChg chg="add del">
          <ac:chgData name="Monsen, Fredrik Danker" userId="f1b6d32a-6b6f-4fbf-a98a-7a98a6c92bd9" providerId="ADAL" clId="{4EB1D7C1-E1DE-4CB4-BE48-D04EAF48D95B}" dt="2018-11-20T19:03:56.979" v="2026" actId="478"/>
          <ac:spMkLst>
            <pc:docMk/>
            <pc:sldMk cId="213620559" sldId="487"/>
            <ac:spMk id="51" creationId="{BE769076-AFF9-44ED-A3B9-4977DCA2EEDC}"/>
          </ac:spMkLst>
        </pc:spChg>
        <pc:spChg chg="add del">
          <ac:chgData name="Monsen, Fredrik Danker" userId="f1b6d32a-6b6f-4fbf-a98a-7a98a6c92bd9" providerId="ADAL" clId="{4EB1D7C1-E1DE-4CB4-BE48-D04EAF48D95B}" dt="2018-11-20T19:03:56.570" v="2025" actId="478"/>
          <ac:spMkLst>
            <pc:docMk/>
            <pc:sldMk cId="213620559" sldId="487"/>
            <ac:spMk id="54" creationId="{6AFC0E7B-F604-49DF-8DBD-3302239C729C}"/>
          </ac:spMkLst>
        </pc:spChg>
        <pc:spChg chg="add del">
          <ac:chgData name="Monsen, Fredrik Danker" userId="f1b6d32a-6b6f-4fbf-a98a-7a98a6c92bd9" providerId="ADAL" clId="{4EB1D7C1-E1DE-4CB4-BE48-D04EAF48D95B}" dt="2018-11-20T19:03:56.077" v="2024" actId="478"/>
          <ac:spMkLst>
            <pc:docMk/>
            <pc:sldMk cId="213620559" sldId="487"/>
            <ac:spMk id="57" creationId="{D483204B-976D-4AFD-AE44-7D970BA320C5}"/>
          </ac:spMkLst>
        </pc:spChg>
        <pc:spChg chg="add del">
          <ac:chgData name="Monsen, Fredrik Danker" userId="f1b6d32a-6b6f-4fbf-a98a-7a98a6c92bd9" providerId="ADAL" clId="{4EB1D7C1-E1DE-4CB4-BE48-D04EAF48D95B}" dt="2018-11-20T19:03:55.399" v="2023" actId="478"/>
          <ac:spMkLst>
            <pc:docMk/>
            <pc:sldMk cId="213620559" sldId="487"/>
            <ac:spMk id="60" creationId="{662DE1F3-2929-47B4-B9AE-AC7AF20E6242}"/>
          </ac:spMkLst>
        </pc:spChg>
        <pc:spChg chg="add mod">
          <ac:chgData name="Monsen, Fredrik Danker" userId="f1b6d32a-6b6f-4fbf-a98a-7a98a6c92bd9" providerId="ADAL" clId="{4EB1D7C1-E1DE-4CB4-BE48-D04EAF48D95B}" dt="2018-11-20T19:07:15.991" v="2045" actId="1076"/>
          <ac:spMkLst>
            <pc:docMk/>
            <pc:sldMk cId="213620559" sldId="487"/>
            <ac:spMk id="63" creationId="{3FAFE69D-CD87-4AB2-8868-937FEA524EAE}"/>
          </ac:spMkLst>
        </pc:spChg>
        <pc:spChg chg="add mod">
          <ac:chgData name="Monsen, Fredrik Danker" userId="f1b6d32a-6b6f-4fbf-a98a-7a98a6c92bd9" providerId="ADAL" clId="{4EB1D7C1-E1DE-4CB4-BE48-D04EAF48D95B}" dt="2018-11-20T19:07:15.991" v="2045" actId="1076"/>
          <ac:spMkLst>
            <pc:docMk/>
            <pc:sldMk cId="213620559" sldId="487"/>
            <ac:spMk id="64" creationId="{21C8F1A1-A380-4493-983B-4FBFF9108132}"/>
          </ac:spMkLst>
        </pc:spChg>
        <pc:spChg chg="add mod">
          <ac:chgData name="Monsen, Fredrik Danker" userId="f1b6d32a-6b6f-4fbf-a98a-7a98a6c92bd9" providerId="ADAL" clId="{4EB1D7C1-E1DE-4CB4-BE48-D04EAF48D95B}" dt="2018-11-20T19:07:15.991" v="2045" actId="1076"/>
          <ac:spMkLst>
            <pc:docMk/>
            <pc:sldMk cId="213620559" sldId="487"/>
            <ac:spMk id="72" creationId="{B5D050CD-00DF-4722-9B72-42D49563C634}"/>
          </ac:spMkLst>
        </pc:spChg>
        <pc:grpChg chg="add del mod">
          <ac:chgData name="Monsen, Fredrik Danker" userId="f1b6d32a-6b6f-4fbf-a98a-7a98a6c92bd9" providerId="ADAL" clId="{4EB1D7C1-E1DE-4CB4-BE48-D04EAF48D95B}" dt="2018-11-20T19:06:31.411" v="2037" actId="478"/>
          <ac:grpSpMkLst>
            <pc:docMk/>
            <pc:sldMk cId="213620559" sldId="487"/>
            <ac:grpSpMk id="41" creationId="{B1D882D3-A311-4F27-9BDA-DCF5E2EA1BA5}"/>
          </ac:grpSpMkLst>
        </pc:grpChg>
        <pc:grpChg chg="add del mod">
          <ac:chgData name="Monsen, Fredrik Danker" userId="f1b6d32a-6b6f-4fbf-a98a-7a98a6c92bd9" providerId="ADAL" clId="{4EB1D7C1-E1DE-4CB4-BE48-D04EAF48D95B}" dt="2018-11-20T19:08:46.697" v="2049"/>
          <ac:grpSpMkLst>
            <pc:docMk/>
            <pc:sldMk cId="213620559" sldId="487"/>
            <ac:grpSpMk id="74" creationId="{73DF05FA-1F9D-48DB-A962-3B1E2784D27D}"/>
          </ac:grpSpMkLst>
        </pc:grpChg>
        <pc:grpChg chg="mod">
          <ac:chgData name="Monsen, Fredrik Danker" userId="f1b6d32a-6b6f-4fbf-a98a-7a98a6c92bd9" providerId="ADAL" clId="{4EB1D7C1-E1DE-4CB4-BE48-D04EAF48D95B}" dt="2018-11-20T19:08:43.368" v="2048"/>
          <ac:grpSpMkLst>
            <pc:docMk/>
            <pc:sldMk cId="213620559" sldId="487"/>
            <ac:grpSpMk id="76" creationId="{9EDA5D24-CA67-4E84-9885-D6AF42833B84}"/>
          </ac:grpSpMkLst>
        </pc:grpChg>
        <pc:grpChg chg="mod">
          <ac:chgData name="Monsen, Fredrik Danker" userId="f1b6d32a-6b6f-4fbf-a98a-7a98a6c92bd9" providerId="ADAL" clId="{4EB1D7C1-E1DE-4CB4-BE48-D04EAF48D95B}" dt="2018-11-20T19:08:43.368" v="2048"/>
          <ac:grpSpMkLst>
            <pc:docMk/>
            <pc:sldMk cId="213620559" sldId="487"/>
            <ac:grpSpMk id="77" creationId="{D8202806-7A98-4047-9347-6E10F64EDDC0}"/>
          </ac:grpSpMkLst>
        </pc:grpChg>
        <pc:grpChg chg="mod">
          <ac:chgData name="Monsen, Fredrik Danker" userId="f1b6d32a-6b6f-4fbf-a98a-7a98a6c92bd9" providerId="ADAL" clId="{4EB1D7C1-E1DE-4CB4-BE48-D04EAF48D95B}" dt="2018-11-20T19:08:43.368" v="2048"/>
          <ac:grpSpMkLst>
            <pc:docMk/>
            <pc:sldMk cId="213620559" sldId="487"/>
            <ac:grpSpMk id="78" creationId="{B74CF500-DE56-46FA-8379-6E6BA8D56426}"/>
          </ac:grpSpMkLst>
        </pc:grpChg>
        <pc:grpChg chg="mod">
          <ac:chgData name="Monsen, Fredrik Danker" userId="f1b6d32a-6b6f-4fbf-a98a-7a98a6c92bd9" providerId="ADAL" clId="{4EB1D7C1-E1DE-4CB4-BE48-D04EAF48D95B}" dt="2018-11-20T19:08:43.368" v="2048"/>
          <ac:grpSpMkLst>
            <pc:docMk/>
            <pc:sldMk cId="213620559" sldId="487"/>
            <ac:grpSpMk id="79" creationId="{AA1E94CE-F167-41D9-84FD-0BCDB2B9E704}"/>
          </ac:grpSpMkLst>
        </pc:grpChg>
        <pc:graphicFrameChg chg="add del">
          <ac:chgData name="Monsen, Fredrik Danker" userId="f1b6d32a-6b6f-4fbf-a98a-7a98a6c92bd9" providerId="ADAL" clId="{4EB1D7C1-E1DE-4CB4-BE48-D04EAF48D95B}" dt="2018-11-20T19:06:20.684" v="2034"/>
          <ac:graphicFrameMkLst>
            <pc:docMk/>
            <pc:sldMk cId="213620559" sldId="487"/>
            <ac:graphicFrameMk id="36" creationId="{F89ED1F9-5FB7-4CA1-9A3C-7D2D838B2BB0}"/>
          </ac:graphicFrameMkLst>
        </pc:graphicFrameChg>
        <pc:graphicFrameChg chg="add mod">
          <ac:chgData name="Monsen, Fredrik Danker" userId="f1b6d32a-6b6f-4fbf-a98a-7a98a6c92bd9" providerId="ADAL" clId="{4EB1D7C1-E1DE-4CB4-BE48-D04EAF48D95B}" dt="2018-11-20T19:09:03.270" v="2050"/>
          <ac:graphicFrameMkLst>
            <pc:docMk/>
            <pc:sldMk cId="213620559" sldId="487"/>
            <ac:graphicFrameMk id="38" creationId="{5935D7FC-B153-4213-959F-A7F3A8A97C5B}"/>
          </ac:graphicFrameMkLst>
        </pc:graphicFrameChg>
        <pc:graphicFrameChg chg="mod">
          <ac:chgData name="Monsen, Fredrik Danker" userId="f1b6d32a-6b6f-4fbf-a98a-7a98a6c92bd9" providerId="ADAL" clId="{4EB1D7C1-E1DE-4CB4-BE48-D04EAF48D95B}" dt="2018-11-20T19:03:29.354" v="2014"/>
          <ac:graphicFrameMkLst>
            <pc:docMk/>
            <pc:sldMk cId="213620559" sldId="487"/>
            <ac:graphicFrameMk id="42" creationId="{CCEF1693-4043-45B3-A8E4-217DC0489266}"/>
          </ac:graphicFrameMkLst>
        </pc:graphicFrameChg>
        <pc:picChg chg="add del">
          <ac:chgData name="Monsen, Fredrik Danker" userId="f1b6d32a-6b6f-4fbf-a98a-7a98a6c92bd9" providerId="ADAL" clId="{4EB1D7C1-E1DE-4CB4-BE48-D04EAF48D95B}" dt="2018-11-20T19:06:21.368" v="2035" actId="478"/>
          <ac:picMkLst>
            <pc:docMk/>
            <pc:sldMk cId="213620559" sldId="487"/>
            <ac:picMk id="4" creationId="{5AA85004-35F3-4311-AE68-498633B95CDA}"/>
          </ac:picMkLst>
        </pc:picChg>
        <pc:picChg chg="add del">
          <ac:chgData name="Monsen, Fredrik Danker" userId="f1b6d32a-6b6f-4fbf-a98a-7a98a6c92bd9" providerId="ADAL" clId="{4EB1D7C1-E1DE-4CB4-BE48-D04EAF48D95B}" dt="2018-11-20T19:06:21.368" v="2035" actId="478"/>
          <ac:picMkLst>
            <pc:docMk/>
            <pc:sldMk cId="213620559" sldId="487"/>
            <ac:picMk id="65" creationId="{C36CCCB7-9B5A-4FB7-9508-0A6F97A92D91}"/>
          </ac:picMkLst>
        </pc:picChg>
        <pc:picChg chg="add del">
          <ac:chgData name="Monsen, Fredrik Danker" userId="f1b6d32a-6b6f-4fbf-a98a-7a98a6c92bd9" providerId="ADAL" clId="{4EB1D7C1-E1DE-4CB4-BE48-D04EAF48D95B}" dt="2018-11-20T19:06:21.368" v="2035" actId="478"/>
          <ac:picMkLst>
            <pc:docMk/>
            <pc:sldMk cId="213620559" sldId="487"/>
            <ac:picMk id="66" creationId="{9211ED6A-C2B7-47B5-B064-A64E92938DFB}"/>
          </ac:picMkLst>
        </pc:picChg>
        <pc:picChg chg="add del">
          <ac:chgData name="Monsen, Fredrik Danker" userId="f1b6d32a-6b6f-4fbf-a98a-7a98a6c92bd9" providerId="ADAL" clId="{4EB1D7C1-E1DE-4CB4-BE48-D04EAF48D95B}" dt="2018-11-20T19:06:21.368" v="2035" actId="478"/>
          <ac:picMkLst>
            <pc:docMk/>
            <pc:sldMk cId="213620559" sldId="487"/>
            <ac:picMk id="67" creationId="{A03084EA-DB3B-477A-BD7D-FBA17CEA93A2}"/>
          </ac:picMkLst>
        </pc:picChg>
        <pc:picChg chg="add del">
          <ac:chgData name="Monsen, Fredrik Danker" userId="f1b6d32a-6b6f-4fbf-a98a-7a98a6c92bd9" providerId="ADAL" clId="{4EB1D7C1-E1DE-4CB4-BE48-D04EAF48D95B}" dt="2018-11-20T19:06:21.368" v="2035" actId="478"/>
          <ac:picMkLst>
            <pc:docMk/>
            <pc:sldMk cId="213620559" sldId="487"/>
            <ac:picMk id="68" creationId="{FB30758B-D05C-46EC-9705-C1596D526842}"/>
          </ac:picMkLst>
        </pc:picChg>
        <pc:picChg chg="add del">
          <ac:chgData name="Monsen, Fredrik Danker" userId="f1b6d32a-6b6f-4fbf-a98a-7a98a6c92bd9" providerId="ADAL" clId="{4EB1D7C1-E1DE-4CB4-BE48-D04EAF48D95B}" dt="2018-11-20T19:06:21.368" v="2035" actId="478"/>
          <ac:picMkLst>
            <pc:docMk/>
            <pc:sldMk cId="213620559" sldId="487"/>
            <ac:picMk id="69" creationId="{2E617FA9-D10E-4BCE-8C28-A228AB1A58D0}"/>
          </ac:picMkLst>
        </pc:picChg>
        <pc:picChg chg="add del">
          <ac:chgData name="Monsen, Fredrik Danker" userId="f1b6d32a-6b6f-4fbf-a98a-7a98a6c92bd9" providerId="ADAL" clId="{4EB1D7C1-E1DE-4CB4-BE48-D04EAF48D95B}" dt="2018-11-20T19:06:21.368" v="2035" actId="478"/>
          <ac:picMkLst>
            <pc:docMk/>
            <pc:sldMk cId="213620559" sldId="487"/>
            <ac:picMk id="70" creationId="{2EA235A8-FF0A-4086-92AA-005DDA78FED9}"/>
          </ac:picMkLst>
        </pc:picChg>
        <pc:picChg chg="add del">
          <ac:chgData name="Monsen, Fredrik Danker" userId="f1b6d32a-6b6f-4fbf-a98a-7a98a6c92bd9" providerId="ADAL" clId="{4EB1D7C1-E1DE-4CB4-BE48-D04EAF48D95B}" dt="2018-11-20T19:06:21.368" v="2035" actId="478"/>
          <ac:picMkLst>
            <pc:docMk/>
            <pc:sldMk cId="213620559" sldId="487"/>
            <ac:picMk id="71" creationId="{CE036C04-AB10-48C3-8B8F-E59FE41F6476}"/>
          </ac:picMkLst>
        </pc:picChg>
        <pc:picChg chg="add del">
          <ac:chgData name="Monsen, Fredrik Danker" userId="f1b6d32a-6b6f-4fbf-a98a-7a98a6c92bd9" providerId="ADAL" clId="{4EB1D7C1-E1DE-4CB4-BE48-D04EAF48D95B}" dt="2018-11-20T19:08:46.697" v="2049"/>
          <ac:picMkLst>
            <pc:docMk/>
            <pc:sldMk cId="213620559" sldId="487"/>
            <ac:picMk id="73" creationId="{4428E914-F37C-4CED-9C0F-F41A7096B81E}"/>
          </ac:picMkLst>
        </pc:picChg>
        <pc:picChg chg="add del">
          <ac:chgData name="Monsen, Fredrik Danker" userId="f1b6d32a-6b6f-4fbf-a98a-7a98a6c92bd9" providerId="ADAL" clId="{4EB1D7C1-E1DE-4CB4-BE48-D04EAF48D95B}" dt="2018-11-20T19:08:46.697" v="2049"/>
          <ac:picMkLst>
            <pc:docMk/>
            <pc:sldMk cId="213620559" sldId="487"/>
            <ac:picMk id="92" creationId="{6DC183E0-5667-48F7-A6FA-1262596EB354}"/>
          </ac:picMkLst>
        </pc:picChg>
        <pc:picChg chg="add del">
          <ac:chgData name="Monsen, Fredrik Danker" userId="f1b6d32a-6b6f-4fbf-a98a-7a98a6c92bd9" providerId="ADAL" clId="{4EB1D7C1-E1DE-4CB4-BE48-D04EAF48D95B}" dt="2018-11-20T19:08:46.697" v="2049"/>
          <ac:picMkLst>
            <pc:docMk/>
            <pc:sldMk cId="213620559" sldId="487"/>
            <ac:picMk id="93" creationId="{B25F10DD-74B6-4AE4-BAF5-641A6BECB613}"/>
          </ac:picMkLst>
        </pc:picChg>
        <pc:picChg chg="add del">
          <ac:chgData name="Monsen, Fredrik Danker" userId="f1b6d32a-6b6f-4fbf-a98a-7a98a6c92bd9" providerId="ADAL" clId="{4EB1D7C1-E1DE-4CB4-BE48-D04EAF48D95B}" dt="2018-11-20T19:08:46.697" v="2049"/>
          <ac:picMkLst>
            <pc:docMk/>
            <pc:sldMk cId="213620559" sldId="487"/>
            <ac:picMk id="94" creationId="{3BC5687A-736A-495F-9907-D17EF0B60A79}"/>
          </ac:picMkLst>
        </pc:picChg>
        <pc:picChg chg="add del">
          <ac:chgData name="Monsen, Fredrik Danker" userId="f1b6d32a-6b6f-4fbf-a98a-7a98a6c92bd9" providerId="ADAL" clId="{4EB1D7C1-E1DE-4CB4-BE48-D04EAF48D95B}" dt="2018-11-20T19:08:46.697" v="2049"/>
          <ac:picMkLst>
            <pc:docMk/>
            <pc:sldMk cId="213620559" sldId="487"/>
            <ac:picMk id="95" creationId="{C4EC8FFB-4632-4246-9FBC-B75C2F579A52}"/>
          </ac:picMkLst>
        </pc:picChg>
        <pc:picChg chg="add del">
          <ac:chgData name="Monsen, Fredrik Danker" userId="f1b6d32a-6b6f-4fbf-a98a-7a98a6c92bd9" providerId="ADAL" clId="{4EB1D7C1-E1DE-4CB4-BE48-D04EAF48D95B}" dt="2018-11-20T19:08:46.697" v="2049"/>
          <ac:picMkLst>
            <pc:docMk/>
            <pc:sldMk cId="213620559" sldId="487"/>
            <ac:picMk id="96" creationId="{A1C9BD96-01E6-4AF7-9BE5-C39DBCEA7781}"/>
          </ac:picMkLst>
        </pc:picChg>
        <pc:picChg chg="add del">
          <ac:chgData name="Monsen, Fredrik Danker" userId="f1b6d32a-6b6f-4fbf-a98a-7a98a6c92bd9" providerId="ADAL" clId="{4EB1D7C1-E1DE-4CB4-BE48-D04EAF48D95B}" dt="2018-11-20T19:08:46.697" v="2049"/>
          <ac:picMkLst>
            <pc:docMk/>
            <pc:sldMk cId="213620559" sldId="487"/>
            <ac:picMk id="97" creationId="{9C76923A-AC06-4B4A-A58D-800084924D01}"/>
          </ac:picMkLst>
        </pc:picChg>
        <pc:picChg chg="add del">
          <ac:chgData name="Monsen, Fredrik Danker" userId="f1b6d32a-6b6f-4fbf-a98a-7a98a6c92bd9" providerId="ADAL" clId="{4EB1D7C1-E1DE-4CB4-BE48-D04EAF48D95B}" dt="2018-11-20T19:08:46.697" v="2049"/>
          <ac:picMkLst>
            <pc:docMk/>
            <pc:sldMk cId="213620559" sldId="487"/>
            <ac:picMk id="98" creationId="{05C7F96D-61A5-4C2B-BEFB-81805F4CB1AE}"/>
          </ac:picMkLst>
        </pc:picChg>
      </pc:sldChg>
      <pc:sldChg chg="addSp delSp modSp add">
        <pc:chgData name="Monsen, Fredrik Danker" userId="f1b6d32a-6b6f-4fbf-a98a-7a98a6c92bd9" providerId="ADAL" clId="{4EB1D7C1-E1DE-4CB4-BE48-D04EAF48D95B}" dt="2018-11-20T22:19:17.277" v="3800" actId="1038"/>
        <pc:sldMkLst>
          <pc:docMk/>
          <pc:sldMk cId="3389757750" sldId="487"/>
        </pc:sldMkLst>
        <pc:spChg chg="add del mod">
          <ac:chgData name="Monsen, Fredrik Danker" userId="f1b6d32a-6b6f-4fbf-a98a-7a98a6c92bd9" providerId="ADAL" clId="{4EB1D7C1-E1DE-4CB4-BE48-D04EAF48D95B}" dt="2018-11-20T19:09:40.622" v="2055" actId="478"/>
          <ac:spMkLst>
            <pc:docMk/>
            <pc:sldMk cId="3389757750" sldId="487"/>
            <ac:spMk id="5" creationId="{113E5AE8-3707-47E8-9E20-10D2AA40E788}"/>
          </ac:spMkLst>
        </pc:spChg>
        <pc:spChg chg="add mod ord">
          <ac:chgData name="Monsen, Fredrik Danker" userId="f1b6d32a-6b6f-4fbf-a98a-7a98a6c92bd9" providerId="ADAL" clId="{4EB1D7C1-E1DE-4CB4-BE48-D04EAF48D95B}" dt="2018-11-20T19:14:33.456" v="2215" actId="167"/>
          <ac:spMkLst>
            <pc:docMk/>
            <pc:sldMk cId="3389757750" sldId="487"/>
            <ac:spMk id="7" creationId="{6627D201-89D3-47E4-8049-B108833C6492}"/>
          </ac:spMkLst>
        </pc:spChg>
        <pc:spChg chg="del">
          <ac:chgData name="Monsen, Fredrik Danker" userId="f1b6d32a-6b6f-4fbf-a98a-7a98a6c92bd9" providerId="ADAL" clId="{4EB1D7C1-E1DE-4CB4-BE48-D04EAF48D95B}" dt="2018-11-20T19:09:37.444" v="2053" actId="478"/>
          <ac:spMkLst>
            <pc:docMk/>
            <pc:sldMk cId="3389757750" sldId="487"/>
            <ac:spMk id="34" creationId="{DAA4482C-DCE9-4A6A-A91E-129D15911308}"/>
          </ac:spMkLst>
        </pc:spChg>
        <pc:spChg chg="add">
          <ac:chgData name="Monsen, Fredrik Danker" userId="f1b6d32a-6b6f-4fbf-a98a-7a98a6c92bd9" providerId="ADAL" clId="{4EB1D7C1-E1DE-4CB4-BE48-D04EAF48D95B}" dt="2018-11-20T19:09:38.213" v="2054"/>
          <ac:spMkLst>
            <pc:docMk/>
            <pc:sldMk cId="3389757750" sldId="487"/>
            <ac:spMk id="35" creationId="{D6C1284B-278B-423E-B7E3-D5B803F28926}"/>
          </ac:spMkLst>
        </pc:spChg>
        <pc:spChg chg="mod">
          <ac:chgData name="Monsen, Fredrik Danker" userId="f1b6d32a-6b6f-4fbf-a98a-7a98a6c92bd9" providerId="ADAL" clId="{4EB1D7C1-E1DE-4CB4-BE48-D04EAF48D95B}" dt="2018-11-20T19:10:34.741" v="2086" actId="1036"/>
          <ac:spMkLst>
            <pc:docMk/>
            <pc:sldMk cId="3389757750" sldId="487"/>
            <ac:spMk id="51" creationId="{BE769076-AFF9-44ED-A3B9-4977DCA2EEDC}"/>
          </ac:spMkLst>
        </pc:spChg>
        <pc:spChg chg="mod">
          <ac:chgData name="Monsen, Fredrik Danker" userId="f1b6d32a-6b6f-4fbf-a98a-7a98a6c92bd9" providerId="ADAL" clId="{4EB1D7C1-E1DE-4CB4-BE48-D04EAF48D95B}" dt="2018-11-20T19:10:34.741" v="2086" actId="1036"/>
          <ac:spMkLst>
            <pc:docMk/>
            <pc:sldMk cId="3389757750" sldId="487"/>
            <ac:spMk id="52" creationId="{14B6A1AE-75BB-4DE7-91E4-363231CC271B}"/>
          </ac:spMkLst>
        </pc:spChg>
        <pc:spChg chg="mod">
          <ac:chgData name="Monsen, Fredrik Danker" userId="f1b6d32a-6b6f-4fbf-a98a-7a98a6c92bd9" providerId="ADAL" clId="{4EB1D7C1-E1DE-4CB4-BE48-D04EAF48D95B}" dt="2018-11-20T19:10:34.741" v="2086" actId="1036"/>
          <ac:spMkLst>
            <pc:docMk/>
            <pc:sldMk cId="3389757750" sldId="487"/>
            <ac:spMk id="53" creationId="{AA71E0E6-F55D-4EA1-9B11-0EC0A18AB523}"/>
          </ac:spMkLst>
        </pc:spChg>
        <pc:spChg chg="mod">
          <ac:chgData name="Monsen, Fredrik Danker" userId="f1b6d32a-6b6f-4fbf-a98a-7a98a6c92bd9" providerId="ADAL" clId="{4EB1D7C1-E1DE-4CB4-BE48-D04EAF48D95B}" dt="2018-11-20T19:12:41.791" v="2192" actId="1035"/>
          <ac:spMkLst>
            <pc:docMk/>
            <pc:sldMk cId="3389757750" sldId="487"/>
            <ac:spMk id="54" creationId="{6AFC0E7B-F604-49DF-8DBD-3302239C729C}"/>
          </ac:spMkLst>
        </pc:spChg>
        <pc:spChg chg="mod">
          <ac:chgData name="Monsen, Fredrik Danker" userId="f1b6d32a-6b6f-4fbf-a98a-7a98a6c92bd9" providerId="ADAL" clId="{4EB1D7C1-E1DE-4CB4-BE48-D04EAF48D95B}" dt="2018-11-20T19:12:41.791" v="2192" actId="1035"/>
          <ac:spMkLst>
            <pc:docMk/>
            <pc:sldMk cId="3389757750" sldId="487"/>
            <ac:spMk id="55" creationId="{E7D152E0-DA5A-4718-9146-6C78C2461FFA}"/>
          </ac:spMkLst>
        </pc:spChg>
        <pc:spChg chg="mod">
          <ac:chgData name="Monsen, Fredrik Danker" userId="f1b6d32a-6b6f-4fbf-a98a-7a98a6c92bd9" providerId="ADAL" clId="{4EB1D7C1-E1DE-4CB4-BE48-D04EAF48D95B}" dt="2018-11-20T19:12:41.791" v="2192" actId="1035"/>
          <ac:spMkLst>
            <pc:docMk/>
            <pc:sldMk cId="3389757750" sldId="487"/>
            <ac:spMk id="56" creationId="{F2CB00C1-2C37-4636-B41D-E8BC773F2ABB}"/>
          </ac:spMkLst>
        </pc:spChg>
        <pc:spChg chg="mod">
          <ac:chgData name="Monsen, Fredrik Danker" userId="f1b6d32a-6b6f-4fbf-a98a-7a98a6c92bd9" providerId="ADAL" clId="{4EB1D7C1-E1DE-4CB4-BE48-D04EAF48D95B}" dt="2018-11-20T19:12:41.791" v="2192" actId="1035"/>
          <ac:spMkLst>
            <pc:docMk/>
            <pc:sldMk cId="3389757750" sldId="487"/>
            <ac:spMk id="57" creationId="{D483204B-976D-4AFD-AE44-7D970BA320C5}"/>
          </ac:spMkLst>
        </pc:spChg>
        <pc:spChg chg="mod">
          <ac:chgData name="Monsen, Fredrik Danker" userId="f1b6d32a-6b6f-4fbf-a98a-7a98a6c92bd9" providerId="ADAL" clId="{4EB1D7C1-E1DE-4CB4-BE48-D04EAF48D95B}" dt="2018-11-20T19:12:41.791" v="2192" actId="1035"/>
          <ac:spMkLst>
            <pc:docMk/>
            <pc:sldMk cId="3389757750" sldId="487"/>
            <ac:spMk id="58" creationId="{0A7B1924-6217-463E-A608-64C71662FE66}"/>
          </ac:spMkLst>
        </pc:spChg>
        <pc:spChg chg="mod">
          <ac:chgData name="Monsen, Fredrik Danker" userId="f1b6d32a-6b6f-4fbf-a98a-7a98a6c92bd9" providerId="ADAL" clId="{4EB1D7C1-E1DE-4CB4-BE48-D04EAF48D95B}" dt="2018-11-20T19:12:41.791" v="2192" actId="1035"/>
          <ac:spMkLst>
            <pc:docMk/>
            <pc:sldMk cId="3389757750" sldId="487"/>
            <ac:spMk id="59" creationId="{3F561F6F-4A14-4BB3-8BD5-D27489BD2D9F}"/>
          </ac:spMkLst>
        </pc:spChg>
        <pc:spChg chg="mod">
          <ac:chgData name="Monsen, Fredrik Danker" userId="f1b6d32a-6b6f-4fbf-a98a-7a98a6c92bd9" providerId="ADAL" clId="{4EB1D7C1-E1DE-4CB4-BE48-D04EAF48D95B}" dt="2018-11-20T19:12:41.791" v="2192" actId="1035"/>
          <ac:spMkLst>
            <pc:docMk/>
            <pc:sldMk cId="3389757750" sldId="487"/>
            <ac:spMk id="60" creationId="{662DE1F3-2929-47B4-B9AE-AC7AF20E6242}"/>
          </ac:spMkLst>
        </pc:spChg>
        <pc:spChg chg="mod">
          <ac:chgData name="Monsen, Fredrik Danker" userId="f1b6d32a-6b6f-4fbf-a98a-7a98a6c92bd9" providerId="ADAL" clId="{4EB1D7C1-E1DE-4CB4-BE48-D04EAF48D95B}" dt="2018-11-20T19:12:41.791" v="2192" actId="1035"/>
          <ac:spMkLst>
            <pc:docMk/>
            <pc:sldMk cId="3389757750" sldId="487"/>
            <ac:spMk id="61" creationId="{FA11E2B8-0D5C-4861-9AB2-2FAAF38F23C0}"/>
          </ac:spMkLst>
        </pc:spChg>
        <pc:spChg chg="mod">
          <ac:chgData name="Monsen, Fredrik Danker" userId="f1b6d32a-6b6f-4fbf-a98a-7a98a6c92bd9" providerId="ADAL" clId="{4EB1D7C1-E1DE-4CB4-BE48-D04EAF48D95B}" dt="2018-11-20T19:12:41.791" v="2192" actId="1035"/>
          <ac:spMkLst>
            <pc:docMk/>
            <pc:sldMk cId="3389757750" sldId="487"/>
            <ac:spMk id="62" creationId="{BC380113-2731-4CC2-962B-F898F950EFCF}"/>
          </ac:spMkLst>
        </pc:spChg>
        <pc:grpChg chg="add">
          <ac:chgData name="Monsen, Fredrik Danker" userId="f1b6d32a-6b6f-4fbf-a98a-7a98a6c92bd9" providerId="ADAL" clId="{4EB1D7C1-E1DE-4CB4-BE48-D04EAF48D95B}" dt="2018-11-20T19:14:58.414" v="2220"/>
          <ac:grpSpMkLst>
            <pc:docMk/>
            <pc:sldMk cId="3389757750" sldId="487"/>
            <ac:grpSpMk id="38" creationId="{045690CB-A56A-4625-A250-C69049DD9460}"/>
          </ac:grpSpMkLst>
        </pc:grpChg>
        <pc:grpChg chg="del mod ord">
          <ac:chgData name="Monsen, Fredrik Danker" userId="f1b6d32a-6b6f-4fbf-a98a-7a98a6c92bd9" providerId="ADAL" clId="{4EB1D7C1-E1DE-4CB4-BE48-D04EAF48D95B}" dt="2018-11-20T19:14:55.421" v="2218"/>
          <ac:grpSpMkLst>
            <pc:docMk/>
            <pc:sldMk cId="3389757750" sldId="487"/>
            <ac:grpSpMk id="41" creationId="{B1D882D3-A311-4F27-9BDA-DCF5E2EA1BA5}"/>
          </ac:grpSpMkLst>
        </pc:grpChg>
        <pc:graphicFrameChg chg="mod">
          <ac:chgData name="Monsen, Fredrik Danker" userId="f1b6d32a-6b6f-4fbf-a98a-7a98a6c92bd9" providerId="ADAL" clId="{4EB1D7C1-E1DE-4CB4-BE48-D04EAF48D95B}" dt="2018-11-20T19:15:21.934" v="2224"/>
          <ac:graphicFrameMkLst>
            <pc:docMk/>
            <pc:sldMk cId="3389757750" sldId="487"/>
            <ac:graphicFrameMk id="39" creationId="{AA6C706D-7DF2-4B23-9668-C28E57AA04FB}"/>
          </ac:graphicFrameMkLst>
        </pc:graphicFrameChg>
        <pc:graphicFrameChg chg="mod">
          <ac:chgData name="Monsen, Fredrik Danker" userId="f1b6d32a-6b6f-4fbf-a98a-7a98a6c92bd9" providerId="ADAL" clId="{4EB1D7C1-E1DE-4CB4-BE48-D04EAF48D95B}" dt="2018-11-20T19:14:48.005" v="2217"/>
          <ac:graphicFrameMkLst>
            <pc:docMk/>
            <pc:sldMk cId="3389757750" sldId="487"/>
            <ac:graphicFrameMk id="42" creationId="{CCEF1693-4043-45B3-A8E4-217DC0489266}"/>
          </ac:graphicFrameMkLst>
        </pc:graphicFrameChg>
        <pc:picChg chg="del">
          <ac:chgData name="Monsen, Fredrik Danker" userId="f1b6d32a-6b6f-4fbf-a98a-7a98a6c92bd9" providerId="ADAL" clId="{4EB1D7C1-E1DE-4CB4-BE48-D04EAF48D95B}" dt="2018-11-20T19:14:57.382" v="2219" actId="478"/>
          <ac:picMkLst>
            <pc:docMk/>
            <pc:sldMk cId="3389757750" sldId="487"/>
            <ac:picMk id="4" creationId="{5AA85004-35F3-4311-AE68-498633B95CDA}"/>
          </ac:picMkLst>
        </pc:picChg>
        <pc:picChg chg="mod">
          <ac:chgData name="Monsen, Fredrik Danker" userId="f1b6d32a-6b6f-4fbf-a98a-7a98a6c92bd9" providerId="ADAL" clId="{4EB1D7C1-E1DE-4CB4-BE48-D04EAF48D95B}" dt="2018-11-20T21:47:43.136" v="2915" actId="1037"/>
          <ac:picMkLst>
            <pc:docMk/>
            <pc:sldMk cId="3389757750" sldId="487"/>
            <ac:picMk id="33" creationId="{D67E2003-C800-46EB-B9B2-5C28373C8B9F}"/>
          </ac:picMkLst>
        </pc:picChg>
        <pc:picChg chg="del">
          <ac:chgData name="Monsen, Fredrik Danker" userId="f1b6d32a-6b6f-4fbf-a98a-7a98a6c92bd9" providerId="ADAL" clId="{4EB1D7C1-E1DE-4CB4-BE48-D04EAF48D95B}" dt="2018-11-20T21:47:50.803" v="2918" actId="478"/>
          <ac:picMkLst>
            <pc:docMk/>
            <pc:sldMk cId="3389757750" sldId="487"/>
            <ac:picMk id="34" creationId="{D67E2003-C800-46EB-B9B2-5C28373C8B9F}"/>
          </ac:picMkLst>
        </pc:picChg>
        <pc:picChg chg="add mod">
          <ac:chgData name="Monsen, Fredrik Danker" userId="f1b6d32a-6b6f-4fbf-a98a-7a98a6c92bd9" providerId="ADAL" clId="{4EB1D7C1-E1DE-4CB4-BE48-D04EAF48D95B}" dt="2018-11-20T19:12:52.713" v="2194" actId="1076"/>
          <ac:picMkLst>
            <pc:docMk/>
            <pc:sldMk cId="3389757750" sldId="487"/>
            <ac:picMk id="36" creationId="{E5A4D236-4C8D-4488-B7FF-FD36696C603F}"/>
          </ac:picMkLst>
        </pc:picChg>
        <pc:picChg chg="mod">
          <ac:chgData name="Monsen, Fredrik Danker" userId="f1b6d32a-6b6f-4fbf-a98a-7a98a6c92bd9" providerId="ADAL" clId="{4EB1D7C1-E1DE-4CB4-BE48-D04EAF48D95B}" dt="2018-11-20T21:48:05.652" v="2971" actId="1038"/>
          <ac:picMkLst>
            <pc:docMk/>
            <pc:sldMk cId="3389757750" sldId="487"/>
            <ac:picMk id="41" creationId="{D67E2003-C800-46EB-B9B2-5C28373C8B9F}"/>
          </ac:picMkLst>
        </pc:picChg>
        <pc:picChg chg="mod">
          <ac:chgData name="Monsen, Fredrik Danker" userId="f1b6d32a-6b6f-4fbf-a98a-7a98a6c92bd9" providerId="ADAL" clId="{4EB1D7C1-E1DE-4CB4-BE48-D04EAF48D95B}" dt="2018-11-20T22:19:10.808" v="3794" actId="1037"/>
          <ac:picMkLst>
            <pc:docMk/>
            <pc:sldMk cId="3389757750" sldId="487"/>
            <ac:picMk id="42" creationId="{D67E2003-C800-46EB-B9B2-5C28373C8B9F}"/>
          </ac:picMkLst>
        </pc:picChg>
        <pc:picChg chg="mod">
          <ac:chgData name="Monsen, Fredrik Danker" userId="f1b6d32a-6b6f-4fbf-a98a-7a98a6c92bd9" providerId="ADAL" clId="{4EB1D7C1-E1DE-4CB4-BE48-D04EAF48D95B}" dt="2018-11-20T21:47:43.136" v="2915" actId="1037"/>
          <ac:picMkLst>
            <pc:docMk/>
            <pc:sldMk cId="3389757750" sldId="487"/>
            <ac:picMk id="44" creationId="{C934D36B-A290-4A7E-B3AF-A4759694EF66}"/>
          </ac:picMkLst>
        </pc:picChg>
        <pc:picChg chg="mod">
          <ac:chgData name="Monsen, Fredrik Danker" userId="f1b6d32a-6b6f-4fbf-a98a-7a98a6c92bd9" providerId="ADAL" clId="{4EB1D7C1-E1DE-4CB4-BE48-D04EAF48D95B}" dt="2018-11-20T21:47:53.134" v="2924" actId="1037"/>
          <ac:picMkLst>
            <pc:docMk/>
            <pc:sldMk cId="3389757750" sldId="487"/>
            <ac:picMk id="46" creationId="{1C7AD303-43F9-4771-8448-B3CCB1ACEB0A}"/>
          </ac:picMkLst>
        </pc:picChg>
        <pc:picChg chg="mod">
          <ac:chgData name="Monsen, Fredrik Danker" userId="f1b6d32a-6b6f-4fbf-a98a-7a98a6c92bd9" providerId="ADAL" clId="{4EB1D7C1-E1DE-4CB4-BE48-D04EAF48D95B}" dt="2018-11-20T21:48:01.914" v="2949" actId="1038"/>
          <ac:picMkLst>
            <pc:docMk/>
            <pc:sldMk cId="3389757750" sldId="487"/>
            <ac:picMk id="48" creationId="{3042D362-E51B-404B-B322-C1512C57B975}"/>
          </ac:picMkLst>
        </pc:picChg>
        <pc:picChg chg="mod">
          <ac:chgData name="Monsen, Fredrik Danker" userId="f1b6d32a-6b6f-4fbf-a98a-7a98a6c92bd9" providerId="ADAL" clId="{4EB1D7C1-E1DE-4CB4-BE48-D04EAF48D95B}" dt="2018-11-20T21:48:20.924" v="3010" actId="1037"/>
          <ac:picMkLst>
            <pc:docMk/>
            <pc:sldMk cId="3389757750" sldId="487"/>
            <ac:picMk id="50" creationId="{3507C592-AFF3-491C-BF8F-457BED5C8DA4}"/>
          </ac:picMkLst>
        </pc:picChg>
        <pc:picChg chg="mod">
          <ac:chgData name="Monsen, Fredrik Danker" userId="f1b6d32a-6b6f-4fbf-a98a-7a98a6c92bd9" providerId="ADAL" clId="{4EB1D7C1-E1DE-4CB4-BE48-D04EAF48D95B}" dt="2018-11-20T19:11:03.459" v="2130" actId="1035"/>
          <ac:picMkLst>
            <pc:docMk/>
            <pc:sldMk cId="3389757750" sldId="487"/>
            <ac:picMk id="65" creationId="{C36CCCB7-9B5A-4FB7-9508-0A6F97A92D91}"/>
          </ac:picMkLst>
        </pc:picChg>
        <pc:picChg chg="mod">
          <ac:chgData name="Monsen, Fredrik Danker" userId="f1b6d32a-6b6f-4fbf-a98a-7a98a6c92bd9" providerId="ADAL" clId="{4EB1D7C1-E1DE-4CB4-BE48-D04EAF48D95B}" dt="2018-11-20T19:11:37.340" v="2172" actId="1036"/>
          <ac:picMkLst>
            <pc:docMk/>
            <pc:sldMk cId="3389757750" sldId="487"/>
            <ac:picMk id="66" creationId="{9211ED6A-C2B7-47B5-B064-A64E92938DFB}"/>
          </ac:picMkLst>
        </pc:picChg>
        <pc:picChg chg="mod">
          <ac:chgData name="Monsen, Fredrik Danker" userId="f1b6d32a-6b6f-4fbf-a98a-7a98a6c92bd9" providerId="ADAL" clId="{4EB1D7C1-E1DE-4CB4-BE48-D04EAF48D95B}" dt="2018-11-20T19:11:37.340" v="2172" actId="1036"/>
          <ac:picMkLst>
            <pc:docMk/>
            <pc:sldMk cId="3389757750" sldId="487"/>
            <ac:picMk id="67" creationId="{A03084EA-DB3B-477A-BD7D-FBA17CEA93A2}"/>
          </ac:picMkLst>
        </pc:picChg>
        <pc:picChg chg="mod">
          <ac:chgData name="Monsen, Fredrik Danker" userId="f1b6d32a-6b6f-4fbf-a98a-7a98a6c92bd9" providerId="ADAL" clId="{4EB1D7C1-E1DE-4CB4-BE48-D04EAF48D95B}" dt="2018-11-20T19:11:37.340" v="2172" actId="1036"/>
          <ac:picMkLst>
            <pc:docMk/>
            <pc:sldMk cId="3389757750" sldId="487"/>
            <ac:picMk id="68" creationId="{FB30758B-D05C-46EC-9705-C1596D526842}"/>
          </ac:picMkLst>
        </pc:picChg>
        <pc:picChg chg="mod">
          <ac:chgData name="Monsen, Fredrik Danker" userId="f1b6d32a-6b6f-4fbf-a98a-7a98a6c92bd9" providerId="ADAL" clId="{4EB1D7C1-E1DE-4CB4-BE48-D04EAF48D95B}" dt="2018-11-20T19:12:39.937" v="2191" actId="1076"/>
          <ac:picMkLst>
            <pc:docMk/>
            <pc:sldMk cId="3389757750" sldId="487"/>
            <ac:picMk id="69" creationId="{2E617FA9-D10E-4BCE-8C28-A228AB1A58D0}"/>
          </ac:picMkLst>
        </pc:picChg>
        <pc:picChg chg="mod">
          <ac:chgData name="Monsen, Fredrik Danker" userId="f1b6d32a-6b6f-4fbf-a98a-7a98a6c92bd9" providerId="ADAL" clId="{4EB1D7C1-E1DE-4CB4-BE48-D04EAF48D95B}" dt="2018-11-20T19:11:37.340" v="2172" actId="1036"/>
          <ac:picMkLst>
            <pc:docMk/>
            <pc:sldMk cId="3389757750" sldId="487"/>
            <ac:picMk id="70" creationId="{2EA235A8-FF0A-4086-92AA-005DDA78FED9}"/>
          </ac:picMkLst>
        </pc:picChg>
        <pc:picChg chg="mod">
          <ac:chgData name="Monsen, Fredrik Danker" userId="f1b6d32a-6b6f-4fbf-a98a-7a98a6c92bd9" providerId="ADAL" clId="{4EB1D7C1-E1DE-4CB4-BE48-D04EAF48D95B}" dt="2018-11-20T19:11:01.063" v="2127" actId="1035"/>
          <ac:picMkLst>
            <pc:docMk/>
            <pc:sldMk cId="3389757750" sldId="487"/>
            <ac:picMk id="71" creationId="{CE036C04-AB10-48C3-8B8F-E59FE41F6476}"/>
          </ac:picMkLst>
        </pc:picChg>
        <pc:picChg chg="add del mod">
          <ac:chgData name="Monsen, Fredrik Danker" userId="f1b6d32a-6b6f-4fbf-a98a-7a98a6c92bd9" providerId="ADAL" clId="{4EB1D7C1-E1DE-4CB4-BE48-D04EAF48D95B}" dt="2018-11-20T21:47:47.273" v="2916" actId="478"/>
          <ac:picMkLst>
            <pc:docMk/>
            <pc:sldMk cId="3389757750" sldId="487"/>
            <ac:picMk id="81" creationId="{515E6B85-ECFE-417E-ADAC-0CA5C088BA6A}"/>
          </ac:picMkLst>
        </pc:picChg>
        <pc:picChg chg="add mod">
          <ac:chgData name="Monsen, Fredrik Danker" userId="f1b6d32a-6b6f-4fbf-a98a-7a98a6c92bd9" providerId="ADAL" clId="{4EB1D7C1-E1DE-4CB4-BE48-D04EAF48D95B}" dt="2018-11-20T20:30:15.887" v="2772" actId="1076"/>
          <ac:picMkLst>
            <pc:docMk/>
            <pc:sldMk cId="3389757750" sldId="487"/>
            <ac:picMk id="82" creationId="{9138975C-969C-47F2-B3F2-B44B7879F758}"/>
          </ac:picMkLst>
        </pc:picChg>
        <pc:picChg chg="add del mod">
          <ac:chgData name="Monsen, Fredrik Danker" userId="f1b6d32a-6b6f-4fbf-a98a-7a98a6c92bd9" providerId="ADAL" clId="{4EB1D7C1-E1DE-4CB4-BE48-D04EAF48D95B}" dt="2018-11-20T21:48:09" v="2973" actId="478"/>
          <ac:picMkLst>
            <pc:docMk/>
            <pc:sldMk cId="3389757750" sldId="487"/>
            <ac:picMk id="83" creationId="{9BC86685-3430-4BA1-B7C4-CDF3B1014AC5}"/>
          </ac:picMkLst>
        </pc:picChg>
        <pc:picChg chg="add del mod">
          <ac:chgData name="Monsen, Fredrik Danker" userId="f1b6d32a-6b6f-4fbf-a98a-7a98a6c92bd9" providerId="ADAL" clId="{4EB1D7C1-E1DE-4CB4-BE48-D04EAF48D95B}" dt="2018-11-20T21:48:25.849" v="3012" actId="478"/>
          <ac:picMkLst>
            <pc:docMk/>
            <pc:sldMk cId="3389757750" sldId="487"/>
            <ac:picMk id="84" creationId="{2C96B45B-61F9-4665-AE3A-DAF8E4435384}"/>
          </ac:picMkLst>
        </pc:picChg>
        <pc:picChg chg="add del mod">
          <ac:chgData name="Monsen, Fredrik Danker" userId="f1b6d32a-6b6f-4fbf-a98a-7a98a6c92bd9" providerId="ADAL" clId="{4EB1D7C1-E1DE-4CB4-BE48-D04EAF48D95B}" dt="2018-11-20T22:19:17.277" v="3800" actId="1038"/>
          <ac:picMkLst>
            <pc:docMk/>
            <pc:sldMk cId="3389757750" sldId="487"/>
            <ac:picMk id="85" creationId="{D02828EF-1AA5-465B-9074-C602323880ED}"/>
          </ac:picMkLst>
        </pc:picChg>
        <pc:picChg chg="add mod">
          <ac:chgData name="Monsen, Fredrik Danker" userId="f1b6d32a-6b6f-4fbf-a98a-7a98a6c92bd9" providerId="ADAL" clId="{4EB1D7C1-E1DE-4CB4-BE48-D04EAF48D95B}" dt="2018-11-20T21:47:56.588" v="2930" actId="1037"/>
          <ac:picMkLst>
            <pc:docMk/>
            <pc:sldMk cId="3389757750" sldId="487"/>
            <ac:picMk id="86" creationId="{CF4D5E56-1FCB-4E06-9EF0-05B1749BE0D7}"/>
          </ac:picMkLst>
        </pc:picChg>
        <pc:picChg chg="add del mod">
          <ac:chgData name="Monsen, Fredrik Danker" userId="f1b6d32a-6b6f-4fbf-a98a-7a98a6c92bd9" providerId="ADAL" clId="{4EB1D7C1-E1DE-4CB4-BE48-D04EAF48D95B}" dt="2018-11-20T22:19:13.028" v="3797" actId="1038"/>
          <ac:picMkLst>
            <pc:docMk/>
            <pc:sldMk cId="3389757750" sldId="487"/>
            <ac:picMk id="87" creationId="{38A976A8-CC82-440F-9257-64E34F21DFC1}"/>
          </ac:picMkLst>
        </pc:picChg>
        <pc:picChg chg="add del mod">
          <ac:chgData name="Monsen, Fredrik Danker" userId="f1b6d32a-6b6f-4fbf-a98a-7a98a6c92bd9" providerId="ADAL" clId="{4EB1D7C1-E1DE-4CB4-BE48-D04EAF48D95B}" dt="2018-11-20T21:48:24.128" v="3011" actId="478"/>
          <ac:picMkLst>
            <pc:docMk/>
            <pc:sldMk cId="3389757750" sldId="487"/>
            <ac:picMk id="88" creationId="{ACD38077-24D7-4B8F-B0A5-5E27623C4550}"/>
          </ac:picMkLst>
        </pc:picChg>
      </pc:sldChg>
      <pc:sldChg chg="addSp delSp modSp">
        <pc:chgData name="Monsen, Fredrik Danker" userId="f1b6d32a-6b6f-4fbf-a98a-7a98a6c92bd9" providerId="ADAL" clId="{4EB1D7C1-E1DE-4CB4-BE48-D04EAF48D95B}" dt="2018-11-20T18:50:14.499" v="1955"/>
        <pc:sldMkLst>
          <pc:docMk/>
          <pc:sldMk cId="2575068296" sldId="488"/>
        </pc:sldMkLst>
        <pc:spChg chg="add del mod">
          <ac:chgData name="Monsen, Fredrik Danker" userId="f1b6d32a-6b6f-4fbf-a98a-7a98a6c92bd9" providerId="ADAL" clId="{4EB1D7C1-E1DE-4CB4-BE48-D04EAF48D95B}" dt="2018-11-20T17:30:30.132" v="1407" actId="478"/>
          <ac:spMkLst>
            <pc:docMk/>
            <pc:sldMk cId="2575068296" sldId="488"/>
            <ac:spMk id="4" creationId="{4C5FE2AF-CB4D-4E59-AC7F-E0D1F7672DEA}"/>
          </ac:spMkLst>
        </pc:spChg>
        <pc:spChg chg="del">
          <ac:chgData name="Monsen, Fredrik Danker" userId="f1b6d32a-6b6f-4fbf-a98a-7a98a6c92bd9" providerId="ADAL" clId="{4EB1D7C1-E1DE-4CB4-BE48-D04EAF48D95B}" dt="2018-11-20T17:30:26.096" v="1405" actId="478"/>
          <ac:spMkLst>
            <pc:docMk/>
            <pc:sldMk cId="2575068296" sldId="488"/>
            <ac:spMk id="9" creationId="{170030E2-6EA1-43CA-888C-A688056E4834}"/>
          </ac:spMkLst>
        </pc:spChg>
        <pc:spChg chg="add">
          <ac:chgData name="Monsen, Fredrik Danker" userId="f1b6d32a-6b6f-4fbf-a98a-7a98a6c92bd9" providerId="ADAL" clId="{4EB1D7C1-E1DE-4CB4-BE48-D04EAF48D95B}" dt="2018-11-20T17:30:26.305" v="1406"/>
          <ac:spMkLst>
            <pc:docMk/>
            <pc:sldMk cId="2575068296" sldId="488"/>
            <ac:spMk id="10" creationId="{46EAF788-9BD1-4990-8416-75D559D0C54E}"/>
          </ac:spMkLst>
        </pc:spChg>
        <pc:graphicFrameChg chg="mod">
          <ac:chgData name="Monsen, Fredrik Danker" userId="f1b6d32a-6b6f-4fbf-a98a-7a98a6c92bd9" providerId="ADAL" clId="{4EB1D7C1-E1DE-4CB4-BE48-D04EAF48D95B}" dt="2018-11-20T18:50:14.499" v="1955"/>
          <ac:graphicFrameMkLst>
            <pc:docMk/>
            <pc:sldMk cId="2575068296" sldId="488"/>
            <ac:graphicFrameMk id="7" creationId="{4C50E19A-67A6-41C1-992F-D23A499325CC}"/>
          </ac:graphicFrameMkLst>
        </pc:graphicFrameChg>
      </pc:sldChg>
      <pc:sldChg chg="modSp">
        <pc:chgData name="Monsen, Fredrik Danker" userId="f1b6d32a-6b6f-4fbf-a98a-7a98a6c92bd9" providerId="ADAL" clId="{4EB1D7C1-E1DE-4CB4-BE48-D04EAF48D95B}" dt="2018-11-20T17:14:06.656" v="384" actId="14100"/>
        <pc:sldMkLst>
          <pc:docMk/>
          <pc:sldMk cId="2668895658" sldId="492"/>
        </pc:sldMkLst>
        <pc:spChg chg="mod">
          <ac:chgData name="Monsen, Fredrik Danker" userId="f1b6d32a-6b6f-4fbf-a98a-7a98a6c92bd9" providerId="ADAL" clId="{4EB1D7C1-E1DE-4CB4-BE48-D04EAF48D95B}" dt="2018-11-20T17:14:06.656" v="384" actId="14100"/>
          <ac:spMkLst>
            <pc:docMk/>
            <pc:sldMk cId="2668895658" sldId="492"/>
            <ac:spMk id="2" creationId="{D49EB4C4-E62C-4547-A8A3-60F3FBC09EF0}"/>
          </ac:spMkLst>
        </pc:spChg>
      </pc:sldChg>
      <pc:sldChg chg="addSp delSp modSp">
        <pc:chgData name="Monsen, Fredrik Danker" userId="f1b6d32a-6b6f-4fbf-a98a-7a98a6c92bd9" providerId="ADAL" clId="{4EB1D7C1-E1DE-4CB4-BE48-D04EAF48D95B}" dt="2018-11-20T20:05:20.423" v="2619"/>
        <pc:sldMkLst>
          <pc:docMk/>
          <pc:sldMk cId="804565875" sldId="495"/>
        </pc:sldMkLst>
        <pc:spChg chg="add del mod">
          <ac:chgData name="Monsen, Fredrik Danker" userId="f1b6d32a-6b6f-4fbf-a98a-7a98a6c92bd9" providerId="ADAL" clId="{4EB1D7C1-E1DE-4CB4-BE48-D04EAF48D95B}" dt="2018-11-20T17:08:32.141" v="328" actId="478"/>
          <ac:spMkLst>
            <pc:docMk/>
            <pc:sldMk cId="804565875" sldId="495"/>
            <ac:spMk id="4" creationId="{04F38933-222C-4BE9-88CA-4B9F501C269E}"/>
          </ac:spMkLst>
        </pc:spChg>
        <pc:spChg chg="del">
          <ac:chgData name="Monsen, Fredrik Danker" userId="f1b6d32a-6b6f-4fbf-a98a-7a98a6c92bd9" providerId="ADAL" clId="{4EB1D7C1-E1DE-4CB4-BE48-D04EAF48D95B}" dt="2018-11-20T17:08:29.396" v="326" actId="478"/>
          <ac:spMkLst>
            <pc:docMk/>
            <pc:sldMk cId="804565875" sldId="495"/>
            <ac:spMk id="9" creationId="{07CF9BA5-CB73-405F-AE85-F27EC273F2D8}"/>
          </ac:spMkLst>
        </pc:spChg>
        <pc:spChg chg="add mod">
          <ac:chgData name="Monsen, Fredrik Danker" userId="f1b6d32a-6b6f-4fbf-a98a-7a98a6c92bd9" providerId="ADAL" clId="{4EB1D7C1-E1DE-4CB4-BE48-D04EAF48D95B}" dt="2018-11-20T17:18:24.167" v="700" actId="1038"/>
          <ac:spMkLst>
            <pc:docMk/>
            <pc:sldMk cId="804565875" sldId="495"/>
            <ac:spMk id="10" creationId="{B5B050D3-D46D-4E0A-A403-D2664720027B}"/>
          </ac:spMkLst>
        </pc:spChg>
        <pc:spChg chg="add del">
          <ac:chgData name="Monsen, Fredrik Danker" userId="f1b6d32a-6b6f-4fbf-a98a-7a98a6c92bd9" providerId="ADAL" clId="{4EB1D7C1-E1DE-4CB4-BE48-D04EAF48D95B}" dt="2018-11-20T17:08:59.054" v="330"/>
          <ac:spMkLst>
            <pc:docMk/>
            <pc:sldMk cId="804565875" sldId="495"/>
            <ac:spMk id="12" creationId="{D801841E-A1F8-4B47-95FA-CC6FADD6AF89}"/>
          </ac:spMkLst>
        </pc:spChg>
        <pc:spChg chg="add del">
          <ac:chgData name="Monsen, Fredrik Danker" userId="f1b6d32a-6b6f-4fbf-a98a-7a98a6c92bd9" providerId="ADAL" clId="{4EB1D7C1-E1DE-4CB4-BE48-D04EAF48D95B}" dt="2018-11-20T17:09:08.733" v="332"/>
          <ac:spMkLst>
            <pc:docMk/>
            <pc:sldMk cId="804565875" sldId="495"/>
            <ac:spMk id="13" creationId="{53CFD5B6-3B75-4D0C-A695-CB9629F5408C}"/>
          </ac:spMkLst>
        </pc:spChg>
        <pc:graphicFrameChg chg="mod">
          <ac:chgData name="Monsen, Fredrik Danker" userId="f1b6d32a-6b6f-4fbf-a98a-7a98a6c92bd9" providerId="ADAL" clId="{4EB1D7C1-E1DE-4CB4-BE48-D04EAF48D95B}" dt="2018-11-20T20:05:20.423" v="2619"/>
          <ac:graphicFrameMkLst>
            <pc:docMk/>
            <pc:sldMk cId="804565875" sldId="495"/>
            <ac:graphicFrameMk id="7" creationId="{3CA02D8C-535B-4AB6-B7FF-E8B5A28B0090}"/>
          </ac:graphicFrameMkLst>
        </pc:graphicFrameChg>
      </pc:sldChg>
      <pc:sldChg chg="addSp delSp modSp">
        <pc:chgData name="Monsen, Fredrik Danker" userId="f1b6d32a-6b6f-4fbf-a98a-7a98a6c92bd9" providerId="ADAL" clId="{4EB1D7C1-E1DE-4CB4-BE48-D04EAF48D95B}" dt="2018-11-20T20:05:33.525" v="2621"/>
        <pc:sldMkLst>
          <pc:docMk/>
          <pc:sldMk cId="50041017" sldId="496"/>
        </pc:sldMkLst>
        <pc:spChg chg="add del mod">
          <ac:chgData name="Monsen, Fredrik Danker" userId="f1b6d32a-6b6f-4fbf-a98a-7a98a6c92bd9" providerId="ADAL" clId="{4EB1D7C1-E1DE-4CB4-BE48-D04EAF48D95B}" dt="2018-11-20T17:09:28.374" v="339" actId="478"/>
          <ac:spMkLst>
            <pc:docMk/>
            <pc:sldMk cId="50041017" sldId="496"/>
            <ac:spMk id="4" creationId="{B7687CEA-6795-4622-AF1A-2BFE84F26BB6}"/>
          </ac:spMkLst>
        </pc:spChg>
        <pc:spChg chg="add del">
          <ac:chgData name="Monsen, Fredrik Danker" userId="f1b6d32a-6b6f-4fbf-a98a-7a98a6c92bd9" providerId="ADAL" clId="{4EB1D7C1-E1DE-4CB4-BE48-D04EAF48D95B}" dt="2018-11-20T17:09:13.867" v="334"/>
          <ac:spMkLst>
            <pc:docMk/>
            <pc:sldMk cId="50041017" sldId="496"/>
            <ac:spMk id="9" creationId="{919550C1-50C7-438F-97AD-7598D8E1B015}"/>
          </ac:spMkLst>
        </pc:spChg>
        <pc:spChg chg="del">
          <ac:chgData name="Monsen, Fredrik Danker" userId="f1b6d32a-6b6f-4fbf-a98a-7a98a6c92bd9" providerId="ADAL" clId="{4EB1D7C1-E1DE-4CB4-BE48-D04EAF48D95B}" dt="2018-11-20T17:09:23.684" v="337" actId="478"/>
          <ac:spMkLst>
            <pc:docMk/>
            <pc:sldMk cId="50041017" sldId="496"/>
            <ac:spMk id="11" creationId="{BB900361-8149-4C73-A944-507396850AFD}"/>
          </ac:spMkLst>
        </pc:spChg>
        <pc:spChg chg="add del">
          <ac:chgData name="Monsen, Fredrik Danker" userId="f1b6d32a-6b6f-4fbf-a98a-7a98a6c92bd9" providerId="ADAL" clId="{4EB1D7C1-E1DE-4CB4-BE48-D04EAF48D95B}" dt="2018-11-20T17:09:21.198" v="336"/>
          <ac:spMkLst>
            <pc:docMk/>
            <pc:sldMk cId="50041017" sldId="496"/>
            <ac:spMk id="12" creationId="{2D791E92-EEAB-4C57-BD94-95C23CFEE6BB}"/>
          </ac:spMkLst>
        </pc:spChg>
        <pc:spChg chg="add mod">
          <ac:chgData name="Monsen, Fredrik Danker" userId="f1b6d32a-6b6f-4fbf-a98a-7a98a6c92bd9" providerId="ADAL" clId="{4EB1D7C1-E1DE-4CB4-BE48-D04EAF48D95B}" dt="2018-11-20T17:18:55.585" v="759" actId="1038"/>
          <ac:spMkLst>
            <pc:docMk/>
            <pc:sldMk cId="50041017" sldId="496"/>
            <ac:spMk id="13" creationId="{80976F00-5DA9-474C-897D-36ECE7C71685}"/>
          </ac:spMkLst>
        </pc:spChg>
        <pc:spChg chg="add del">
          <ac:chgData name="Monsen, Fredrik Danker" userId="f1b6d32a-6b6f-4fbf-a98a-7a98a6c92bd9" providerId="ADAL" clId="{4EB1D7C1-E1DE-4CB4-BE48-D04EAF48D95B}" dt="2018-11-20T17:10:15.614" v="341"/>
          <ac:spMkLst>
            <pc:docMk/>
            <pc:sldMk cId="50041017" sldId="496"/>
            <ac:spMk id="14" creationId="{FEDE444C-8FEF-4E9B-89BD-0BCE59264A15}"/>
          </ac:spMkLst>
        </pc:spChg>
        <pc:spChg chg="add del">
          <ac:chgData name="Monsen, Fredrik Danker" userId="f1b6d32a-6b6f-4fbf-a98a-7a98a6c92bd9" providerId="ADAL" clId="{4EB1D7C1-E1DE-4CB4-BE48-D04EAF48D95B}" dt="2018-11-20T17:10:28.607" v="343"/>
          <ac:spMkLst>
            <pc:docMk/>
            <pc:sldMk cId="50041017" sldId="496"/>
            <ac:spMk id="15" creationId="{9E2C0D19-D9AB-4E9C-A760-AFDC6EAA7B08}"/>
          </ac:spMkLst>
        </pc:spChg>
        <pc:graphicFrameChg chg="mod">
          <ac:chgData name="Monsen, Fredrik Danker" userId="f1b6d32a-6b6f-4fbf-a98a-7a98a6c92bd9" providerId="ADAL" clId="{4EB1D7C1-E1DE-4CB4-BE48-D04EAF48D95B}" dt="2018-11-20T20:05:33.525" v="2621"/>
          <ac:graphicFrameMkLst>
            <pc:docMk/>
            <pc:sldMk cId="50041017" sldId="496"/>
            <ac:graphicFrameMk id="7" creationId="{3CA02D8C-535B-4AB6-B7FF-E8B5A28B0090}"/>
          </ac:graphicFrameMkLst>
        </pc:graphicFrameChg>
      </pc:sldChg>
      <pc:sldChg chg="addSp delSp modSp">
        <pc:chgData name="Monsen, Fredrik Danker" userId="f1b6d32a-6b6f-4fbf-a98a-7a98a6c92bd9" providerId="ADAL" clId="{4EB1D7C1-E1DE-4CB4-BE48-D04EAF48D95B}" dt="2018-11-20T20:02:32.225" v="2599"/>
        <pc:sldMkLst>
          <pc:docMk/>
          <pc:sldMk cId="501273553" sldId="497"/>
        </pc:sldMkLst>
        <pc:spChg chg="mod">
          <ac:chgData name="Monsen, Fredrik Danker" userId="f1b6d32a-6b6f-4fbf-a98a-7a98a6c92bd9" providerId="ADAL" clId="{4EB1D7C1-E1DE-4CB4-BE48-D04EAF48D95B}" dt="2018-11-20T17:17:58.234" v="663" actId="1037"/>
          <ac:spMkLst>
            <pc:docMk/>
            <pc:sldMk cId="501273553" sldId="497"/>
            <ac:spMk id="4" creationId="{00000000-0000-0000-0000-000000000000}"/>
          </ac:spMkLst>
        </pc:spChg>
        <pc:spChg chg="mod">
          <ac:chgData name="Monsen, Fredrik Danker" userId="f1b6d32a-6b6f-4fbf-a98a-7a98a6c92bd9" providerId="ADAL" clId="{4EB1D7C1-E1DE-4CB4-BE48-D04EAF48D95B}" dt="2018-11-20T17:18:03.008" v="683" actId="1037"/>
          <ac:spMkLst>
            <pc:docMk/>
            <pc:sldMk cId="501273553" sldId="497"/>
            <ac:spMk id="7" creationId="{AFFA1CF2-F5B6-442A-886A-357FBF382F19}"/>
          </ac:spMkLst>
        </pc:spChg>
        <pc:spChg chg="add">
          <ac:chgData name="Monsen, Fredrik Danker" userId="f1b6d32a-6b6f-4fbf-a98a-7a98a6c92bd9" providerId="ADAL" clId="{4EB1D7C1-E1DE-4CB4-BE48-D04EAF48D95B}" dt="2018-11-20T20:02:32.225" v="2599"/>
          <ac:spMkLst>
            <pc:docMk/>
            <pc:sldMk cId="501273553" sldId="497"/>
            <ac:spMk id="10" creationId="{A3780D72-2741-443E-9A2A-46ACE5207C88}"/>
          </ac:spMkLst>
        </pc:spChg>
        <pc:picChg chg="add del">
          <ac:chgData name="Monsen, Fredrik Danker" userId="f1b6d32a-6b6f-4fbf-a98a-7a98a6c92bd9" providerId="ADAL" clId="{4EB1D7C1-E1DE-4CB4-BE48-D04EAF48D95B}" dt="2018-11-20T20:02:26.366" v="2598"/>
          <ac:picMkLst>
            <pc:docMk/>
            <pc:sldMk cId="501273553" sldId="497"/>
            <ac:picMk id="9" creationId="{231E6C4E-232D-41A5-8774-707E7888BE14}"/>
          </ac:picMkLst>
        </pc:picChg>
      </pc:sldChg>
      <pc:sldChg chg="addSp delSp modSp">
        <pc:chgData name="Monsen, Fredrik Danker" userId="f1b6d32a-6b6f-4fbf-a98a-7a98a6c92bd9" providerId="ADAL" clId="{4EB1D7C1-E1DE-4CB4-BE48-D04EAF48D95B}" dt="2018-11-20T22:16:03.631" v="3682" actId="1037"/>
        <pc:sldMkLst>
          <pc:docMk/>
          <pc:sldMk cId="2557478388" sldId="499"/>
        </pc:sldMkLst>
        <pc:spChg chg="add del mod">
          <ac:chgData name="Monsen, Fredrik Danker" userId="f1b6d32a-6b6f-4fbf-a98a-7a98a6c92bd9" providerId="ADAL" clId="{4EB1D7C1-E1DE-4CB4-BE48-D04EAF48D95B}" dt="2018-11-20T17:21:17.761" v="880" actId="478"/>
          <ac:spMkLst>
            <pc:docMk/>
            <pc:sldMk cId="2557478388" sldId="499"/>
            <ac:spMk id="4" creationId="{FE3BC532-A8DD-43FA-A093-6EB1ADE4DE8C}"/>
          </ac:spMkLst>
        </pc:spChg>
        <pc:spChg chg="add del">
          <ac:chgData name="Monsen, Fredrik Danker" userId="f1b6d32a-6b6f-4fbf-a98a-7a98a6c92bd9" providerId="ADAL" clId="{4EB1D7C1-E1DE-4CB4-BE48-D04EAF48D95B}" dt="2018-11-20T16:55:58.936" v="217"/>
          <ac:spMkLst>
            <pc:docMk/>
            <pc:sldMk cId="2557478388" sldId="499"/>
            <ac:spMk id="7" creationId="{5752E5E0-C610-4CB1-A7C4-C3066BA4CE1E}"/>
          </ac:spMkLst>
        </pc:spChg>
        <pc:spChg chg="del">
          <ac:chgData name="Monsen, Fredrik Danker" userId="f1b6d32a-6b6f-4fbf-a98a-7a98a6c92bd9" providerId="ADAL" clId="{4EB1D7C1-E1DE-4CB4-BE48-D04EAF48D95B}" dt="2018-11-20T17:21:15.435" v="878" actId="478"/>
          <ac:spMkLst>
            <pc:docMk/>
            <pc:sldMk cId="2557478388" sldId="499"/>
            <ac:spMk id="11" creationId="{C715B241-1076-408C-AFB5-5DBC00FDA13A}"/>
          </ac:spMkLst>
        </pc:spChg>
        <pc:spChg chg="add">
          <ac:chgData name="Monsen, Fredrik Danker" userId="f1b6d32a-6b6f-4fbf-a98a-7a98a6c92bd9" providerId="ADAL" clId="{4EB1D7C1-E1DE-4CB4-BE48-D04EAF48D95B}" dt="2018-11-20T17:21:15.764" v="879"/>
          <ac:spMkLst>
            <pc:docMk/>
            <pc:sldMk cId="2557478388" sldId="499"/>
            <ac:spMk id="12" creationId="{53DECC6E-2D12-4414-BC1D-49FB51C8EBC0}"/>
          </ac:spMkLst>
        </pc:spChg>
        <pc:graphicFrameChg chg="mod">
          <ac:chgData name="Monsen, Fredrik Danker" userId="f1b6d32a-6b6f-4fbf-a98a-7a98a6c92bd9" providerId="ADAL" clId="{4EB1D7C1-E1DE-4CB4-BE48-D04EAF48D95B}" dt="2018-11-20T22:16:03.631" v="3682" actId="1037"/>
          <ac:graphicFrameMkLst>
            <pc:docMk/>
            <pc:sldMk cId="2557478388" sldId="499"/>
            <ac:graphicFrameMk id="6" creationId="{FC70CC7B-8CF5-4F7A-AA3C-58265D0F48EC}"/>
          </ac:graphicFrameMkLst>
        </pc:graphicFrameChg>
      </pc:sldChg>
      <pc:sldChg chg="addSp delSp modSp">
        <pc:chgData name="Monsen, Fredrik Danker" userId="f1b6d32a-6b6f-4fbf-a98a-7a98a6c92bd9" providerId="ADAL" clId="{4EB1D7C1-E1DE-4CB4-BE48-D04EAF48D95B}" dt="2018-11-20T18:50:28.604" v="1956"/>
        <pc:sldMkLst>
          <pc:docMk/>
          <pc:sldMk cId="3221924773" sldId="500"/>
        </pc:sldMkLst>
        <pc:spChg chg="add del mod">
          <ac:chgData name="Monsen, Fredrik Danker" userId="f1b6d32a-6b6f-4fbf-a98a-7a98a6c92bd9" providerId="ADAL" clId="{4EB1D7C1-E1DE-4CB4-BE48-D04EAF48D95B}" dt="2018-11-20T17:32:06.861" v="1452" actId="478"/>
          <ac:spMkLst>
            <pc:docMk/>
            <pc:sldMk cId="3221924773" sldId="500"/>
            <ac:spMk id="4" creationId="{1E25C5A6-3AAA-48EF-B4FD-892B25B44044}"/>
          </ac:spMkLst>
        </pc:spChg>
        <pc:spChg chg="del">
          <ac:chgData name="Monsen, Fredrik Danker" userId="f1b6d32a-6b6f-4fbf-a98a-7a98a6c92bd9" providerId="ADAL" clId="{4EB1D7C1-E1DE-4CB4-BE48-D04EAF48D95B}" dt="2018-11-20T17:32:03.029" v="1450" actId="478"/>
          <ac:spMkLst>
            <pc:docMk/>
            <pc:sldMk cId="3221924773" sldId="500"/>
            <ac:spMk id="9" creationId="{F7696401-D50A-43DA-96A2-078F3CD0F837}"/>
          </ac:spMkLst>
        </pc:spChg>
        <pc:spChg chg="add">
          <ac:chgData name="Monsen, Fredrik Danker" userId="f1b6d32a-6b6f-4fbf-a98a-7a98a6c92bd9" providerId="ADAL" clId="{4EB1D7C1-E1DE-4CB4-BE48-D04EAF48D95B}" dt="2018-11-20T17:32:03.328" v="1451"/>
          <ac:spMkLst>
            <pc:docMk/>
            <pc:sldMk cId="3221924773" sldId="500"/>
            <ac:spMk id="10" creationId="{57DC5198-6436-4893-B405-8C60DD3D3081}"/>
          </ac:spMkLst>
        </pc:spChg>
        <pc:graphicFrameChg chg="mod">
          <ac:chgData name="Monsen, Fredrik Danker" userId="f1b6d32a-6b6f-4fbf-a98a-7a98a6c92bd9" providerId="ADAL" clId="{4EB1D7C1-E1DE-4CB4-BE48-D04EAF48D95B}" dt="2018-11-20T18:50:28.604" v="1956"/>
          <ac:graphicFrameMkLst>
            <pc:docMk/>
            <pc:sldMk cId="3221924773" sldId="500"/>
            <ac:graphicFrameMk id="7" creationId="{40312094-8D89-4C09-B775-564C8EBA813F}"/>
          </ac:graphicFrameMkLst>
        </pc:graphicFrameChg>
      </pc:sldChg>
      <pc:sldChg chg="addSp delSp modSp">
        <pc:chgData name="Monsen, Fredrik Danker" userId="f1b6d32a-6b6f-4fbf-a98a-7a98a6c92bd9" providerId="ADAL" clId="{4EB1D7C1-E1DE-4CB4-BE48-D04EAF48D95B}" dt="2018-11-20T20:05:01.422" v="2617"/>
        <pc:sldMkLst>
          <pc:docMk/>
          <pc:sldMk cId="2050841486" sldId="503"/>
        </pc:sldMkLst>
        <pc:spChg chg="add del mod">
          <ac:chgData name="Monsen, Fredrik Danker" userId="f1b6d32a-6b6f-4fbf-a98a-7a98a6c92bd9" providerId="ADAL" clId="{4EB1D7C1-E1DE-4CB4-BE48-D04EAF48D95B}" dt="2018-11-20T17:08:17.172" v="325" actId="478"/>
          <ac:spMkLst>
            <pc:docMk/>
            <pc:sldMk cId="2050841486" sldId="503"/>
            <ac:spMk id="4" creationId="{1D2953E7-C45C-463A-9251-8B65B1FD79C7}"/>
          </ac:spMkLst>
        </pc:spChg>
        <pc:spChg chg="del">
          <ac:chgData name="Monsen, Fredrik Danker" userId="f1b6d32a-6b6f-4fbf-a98a-7a98a6c92bd9" providerId="ADAL" clId="{4EB1D7C1-E1DE-4CB4-BE48-D04EAF48D95B}" dt="2018-11-20T17:08:13.936" v="323" actId="478"/>
          <ac:spMkLst>
            <pc:docMk/>
            <pc:sldMk cId="2050841486" sldId="503"/>
            <ac:spMk id="13" creationId="{4C2ED0DE-CC6C-48D9-9FF0-CAE7A93F6B37}"/>
          </ac:spMkLst>
        </pc:spChg>
        <pc:spChg chg="add mod">
          <ac:chgData name="Monsen, Fredrik Danker" userId="f1b6d32a-6b6f-4fbf-a98a-7a98a6c92bd9" providerId="ADAL" clId="{4EB1D7C1-E1DE-4CB4-BE48-D04EAF48D95B}" dt="2018-11-20T17:17:48.783" v="648" actId="1037"/>
          <ac:spMkLst>
            <pc:docMk/>
            <pc:sldMk cId="2050841486" sldId="503"/>
            <ac:spMk id="14" creationId="{30FB1228-DD99-4561-B72A-E48B9484B062}"/>
          </ac:spMkLst>
        </pc:spChg>
        <pc:graphicFrameChg chg="mod">
          <ac:chgData name="Monsen, Fredrik Danker" userId="f1b6d32a-6b6f-4fbf-a98a-7a98a6c92bd9" providerId="ADAL" clId="{4EB1D7C1-E1DE-4CB4-BE48-D04EAF48D95B}" dt="2018-11-20T20:04:54.181" v="2615"/>
          <ac:graphicFrameMkLst>
            <pc:docMk/>
            <pc:sldMk cId="2050841486" sldId="503"/>
            <ac:graphicFrameMk id="5" creationId="{4913C7C0-19B0-48CC-9464-D12154D1F922}"/>
          </ac:graphicFrameMkLst>
        </pc:graphicFrameChg>
        <pc:graphicFrameChg chg="mod">
          <ac:chgData name="Monsen, Fredrik Danker" userId="f1b6d32a-6b6f-4fbf-a98a-7a98a6c92bd9" providerId="ADAL" clId="{4EB1D7C1-E1DE-4CB4-BE48-D04EAF48D95B}" dt="2018-11-20T20:05:01.422" v="2617"/>
          <ac:graphicFrameMkLst>
            <pc:docMk/>
            <pc:sldMk cId="2050841486" sldId="503"/>
            <ac:graphicFrameMk id="11" creationId="{C998CAE7-C1A1-4350-893B-C133A071D721}"/>
          </ac:graphicFrameMkLst>
        </pc:graphicFrameChg>
      </pc:sldChg>
      <pc:sldChg chg="addSp delSp modSp">
        <pc:chgData name="Monsen, Fredrik Danker" userId="f1b6d32a-6b6f-4fbf-a98a-7a98a6c92bd9" providerId="ADAL" clId="{4EB1D7C1-E1DE-4CB4-BE48-D04EAF48D95B}" dt="2018-11-20T18:43:44.461" v="1911"/>
        <pc:sldMkLst>
          <pc:docMk/>
          <pc:sldMk cId="2828539555" sldId="504"/>
        </pc:sldMkLst>
        <pc:spChg chg="add del mod">
          <ac:chgData name="Monsen, Fredrik Danker" userId="f1b6d32a-6b6f-4fbf-a98a-7a98a6c92bd9" providerId="ADAL" clId="{4EB1D7C1-E1DE-4CB4-BE48-D04EAF48D95B}" dt="2018-11-20T17:32:16.341" v="1455" actId="478"/>
          <ac:spMkLst>
            <pc:docMk/>
            <pc:sldMk cId="2828539555" sldId="504"/>
            <ac:spMk id="4" creationId="{805A38E0-7F1F-4675-AE23-2EC3BADCB6A7}"/>
          </ac:spMkLst>
        </pc:spChg>
        <pc:spChg chg="del">
          <ac:chgData name="Monsen, Fredrik Danker" userId="f1b6d32a-6b6f-4fbf-a98a-7a98a6c92bd9" providerId="ADAL" clId="{4EB1D7C1-E1DE-4CB4-BE48-D04EAF48D95B}" dt="2018-11-20T17:32:13.889" v="1453" actId="478"/>
          <ac:spMkLst>
            <pc:docMk/>
            <pc:sldMk cId="2828539555" sldId="504"/>
            <ac:spMk id="9" creationId="{94496501-B1BB-4C67-A546-FED3D2D3079F}"/>
          </ac:spMkLst>
        </pc:spChg>
        <pc:spChg chg="add">
          <ac:chgData name="Monsen, Fredrik Danker" userId="f1b6d32a-6b6f-4fbf-a98a-7a98a6c92bd9" providerId="ADAL" clId="{4EB1D7C1-E1DE-4CB4-BE48-D04EAF48D95B}" dt="2018-11-20T17:32:14.026" v="1454"/>
          <ac:spMkLst>
            <pc:docMk/>
            <pc:sldMk cId="2828539555" sldId="504"/>
            <ac:spMk id="10" creationId="{F5DD8F3D-E5BC-46E9-B9E3-FA5C24FDB99B}"/>
          </ac:spMkLst>
        </pc:spChg>
        <pc:graphicFrameChg chg="mod">
          <ac:chgData name="Monsen, Fredrik Danker" userId="f1b6d32a-6b6f-4fbf-a98a-7a98a6c92bd9" providerId="ADAL" clId="{4EB1D7C1-E1DE-4CB4-BE48-D04EAF48D95B}" dt="2018-11-20T18:43:44.461" v="1911"/>
          <ac:graphicFrameMkLst>
            <pc:docMk/>
            <pc:sldMk cId="2828539555" sldId="504"/>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18:50:58.606" v="1958"/>
        <pc:sldMkLst>
          <pc:docMk/>
          <pc:sldMk cId="4060295227" sldId="506"/>
        </pc:sldMkLst>
        <pc:spChg chg="mod">
          <ac:chgData name="Monsen, Fredrik Danker" userId="f1b6d32a-6b6f-4fbf-a98a-7a98a6c92bd9" providerId="ADAL" clId="{4EB1D7C1-E1DE-4CB4-BE48-D04EAF48D95B}" dt="2018-11-20T17:33:01.981" v="1466" actId="1035"/>
          <ac:spMkLst>
            <pc:docMk/>
            <pc:sldMk cId="4060295227" sldId="506"/>
            <ac:spMk id="3" creationId="{4D631C5A-56F5-4ED8-B39E-D7467E8EB015}"/>
          </ac:spMkLst>
        </pc:spChg>
        <pc:spChg chg="add del mod">
          <ac:chgData name="Monsen, Fredrik Danker" userId="f1b6d32a-6b6f-4fbf-a98a-7a98a6c92bd9" providerId="ADAL" clId="{4EB1D7C1-E1DE-4CB4-BE48-D04EAF48D95B}" dt="2018-11-20T17:32:39.621" v="1459" actId="478"/>
          <ac:spMkLst>
            <pc:docMk/>
            <pc:sldMk cId="4060295227" sldId="506"/>
            <ac:spMk id="7" creationId="{FCCDFE9D-462F-4DC7-875D-D482E9404412}"/>
          </ac:spMkLst>
        </pc:spChg>
        <pc:spChg chg="del mod">
          <ac:chgData name="Monsen, Fredrik Danker" userId="f1b6d32a-6b6f-4fbf-a98a-7a98a6c92bd9" providerId="ADAL" clId="{4EB1D7C1-E1DE-4CB4-BE48-D04EAF48D95B}" dt="2018-11-20T17:32:35.940" v="1457" actId="478"/>
          <ac:spMkLst>
            <pc:docMk/>
            <pc:sldMk cId="4060295227" sldId="506"/>
            <ac:spMk id="16" creationId="{1D6DDC2C-3536-49A2-A131-7AF542919DEA}"/>
          </ac:spMkLst>
        </pc:spChg>
        <pc:spChg chg="add">
          <ac:chgData name="Monsen, Fredrik Danker" userId="f1b6d32a-6b6f-4fbf-a98a-7a98a6c92bd9" providerId="ADAL" clId="{4EB1D7C1-E1DE-4CB4-BE48-D04EAF48D95B}" dt="2018-11-20T17:32:36.452" v="1458"/>
          <ac:spMkLst>
            <pc:docMk/>
            <pc:sldMk cId="4060295227" sldId="506"/>
            <ac:spMk id="17" creationId="{BD0C8E41-A26F-4096-89C3-397DBBBEB192}"/>
          </ac:spMkLst>
        </pc:spChg>
        <pc:graphicFrameChg chg="mod">
          <ac:chgData name="Monsen, Fredrik Danker" userId="f1b6d32a-6b6f-4fbf-a98a-7a98a6c92bd9" providerId="ADAL" clId="{4EB1D7C1-E1DE-4CB4-BE48-D04EAF48D95B}" dt="2018-11-20T18:50:58.606" v="1958"/>
          <ac:graphicFrameMkLst>
            <pc:docMk/>
            <pc:sldMk cId="4060295227" sldId="506"/>
            <ac:graphicFrameMk id="9" creationId="{39D4F95E-8110-44AB-9DCA-49F34CE11BDC}"/>
          </ac:graphicFrameMkLst>
        </pc:graphicFrameChg>
      </pc:sldChg>
      <pc:sldChg chg="addSp delSp modSp">
        <pc:chgData name="Monsen, Fredrik Danker" userId="f1b6d32a-6b6f-4fbf-a98a-7a98a6c92bd9" providerId="ADAL" clId="{4EB1D7C1-E1DE-4CB4-BE48-D04EAF48D95B}" dt="2018-11-20T18:52:34.419" v="1972"/>
        <pc:sldMkLst>
          <pc:docMk/>
          <pc:sldMk cId="2707668466" sldId="508"/>
        </pc:sldMkLst>
        <pc:spChg chg="del mod">
          <ac:chgData name="Monsen, Fredrik Danker" userId="f1b6d32a-6b6f-4fbf-a98a-7a98a6c92bd9" providerId="ADAL" clId="{4EB1D7C1-E1DE-4CB4-BE48-D04EAF48D95B}" dt="2018-11-20T16:59:14.311" v="274" actId="478"/>
          <ac:spMkLst>
            <pc:docMk/>
            <pc:sldMk cId="2707668466" sldId="508"/>
            <ac:spMk id="3" creationId="{4D631C5A-56F5-4ED8-B39E-D7467E8EB015}"/>
          </ac:spMkLst>
        </pc:spChg>
        <pc:spChg chg="add del mod">
          <ac:chgData name="Monsen, Fredrik Danker" userId="f1b6d32a-6b6f-4fbf-a98a-7a98a6c92bd9" providerId="ADAL" clId="{4EB1D7C1-E1DE-4CB4-BE48-D04EAF48D95B}" dt="2018-11-20T17:33:39.564" v="1473" actId="478"/>
          <ac:spMkLst>
            <pc:docMk/>
            <pc:sldMk cId="2707668466" sldId="508"/>
            <ac:spMk id="4" creationId="{FBDD12E9-06A4-41CD-AF1B-A48EC70D7563}"/>
          </ac:spMkLst>
        </pc:spChg>
        <pc:spChg chg="add mod">
          <ac:chgData name="Monsen, Fredrik Danker" userId="f1b6d32a-6b6f-4fbf-a98a-7a98a6c92bd9" providerId="ADAL" clId="{4EB1D7C1-E1DE-4CB4-BE48-D04EAF48D95B}" dt="2018-11-20T16:59:16.835" v="277" actId="27636"/>
          <ac:spMkLst>
            <pc:docMk/>
            <pc:sldMk cId="2707668466" sldId="508"/>
            <ac:spMk id="7" creationId="{2A255FD0-7223-4D9F-9971-6878BFDC47E6}"/>
          </ac:spMkLst>
        </pc:spChg>
        <pc:spChg chg="del">
          <ac:chgData name="Monsen, Fredrik Danker" userId="f1b6d32a-6b6f-4fbf-a98a-7a98a6c92bd9" providerId="ADAL" clId="{4EB1D7C1-E1DE-4CB4-BE48-D04EAF48D95B}" dt="2018-11-20T17:33:37.083" v="1471" actId="478"/>
          <ac:spMkLst>
            <pc:docMk/>
            <pc:sldMk cId="2707668466" sldId="508"/>
            <ac:spMk id="8" creationId="{E8E814AA-298D-482A-9D3C-3FBC02459063}"/>
          </ac:spMkLst>
        </pc:spChg>
        <pc:spChg chg="add">
          <ac:chgData name="Monsen, Fredrik Danker" userId="f1b6d32a-6b6f-4fbf-a98a-7a98a6c92bd9" providerId="ADAL" clId="{4EB1D7C1-E1DE-4CB4-BE48-D04EAF48D95B}" dt="2018-11-20T17:33:37.358" v="1472"/>
          <ac:spMkLst>
            <pc:docMk/>
            <pc:sldMk cId="2707668466" sldId="508"/>
            <ac:spMk id="10" creationId="{3A2C55ED-AE1B-42D9-8290-14BDCCE670D2}"/>
          </ac:spMkLst>
        </pc:spChg>
        <pc:graphicFrameChg chg="mod">
          <ac:chgData name="Monsen, Fredrik Danker" userId="f1b6d32a-6b6f-4fbf-a98a-7a98a6c92bd9" providerId="ADAL" clId="{4EB1D7C1-E1DE-4CB4-BE48-D04EAF48D95B}" dt="2018-11-20T18:52:34.419" v="1972"/>
          <ac:graphicFrameMkLst>
            <pc:docMk/>
            <pc:sldMk cId="2707668466" sldId="508"/>
            <ac:graphicFrameMk id="19" creationId="{AF85CAF4-E308-4858-A49D-83DE981D5554}"/>
          </ac:graphicFrameMkLst>
        </pc:graphicFrameChg>
      </pc:sldChg>
      <pc:sldChg chg="addSp delSp modSp">
        <pc:chgData name="Monsen, Fredrik Danker" userId="f1b6d32a-6b6f-4fbf-a98a-7a98a6c92bd9" providerId="ADAL" clId="{4EB1D7C1-E1DE-4CB4-BE48-D04EAF48D95B}" dt="2018-11-20T22:14:39.665" v="3606" actId="1038"/>
        <pc:sldMkLst>
          <pc:docMk/>
          <pc:sldMk cId="2992828663" sldId="510"/>
        </pc:sldMkLst>
        <pc:spChg chg="mod">
          <ac:chgData name="Monsen, Fredrik Danker" userId="f1b6d32a-6b6f-4fbf-a98a-7a98a6c92bd9" providerId="ADAL" clId="{4EB1D7C1-E1DE-4CB4-BE48-D04EAF48D95B}" dt="2018-11-20T22:14:39.665" v="3606" actId="1038"/>
          <ac:spMkLst>
            <pc:docMk/>
            <pc:sldMk cId="2992828663" sldId="510"/>
            <ac:spMk id="2" creationId="{1E029B6D-F650-40D7-A2BA-A1BF221FD98C}"/>
          </ac:spMkLst>
        </pc:spChg>
        <pc:spChg chg="mod">
          <ac:chgData name="Monsen, Fredrik Danker" userId="f1b6d32a-6b6f-4fbf-a98a-7a98a6c92bd9" providerId="ADAL" clId="{4EB1D7C1-E1DE-4CB4-BE48-D04EAF48D95B}" dt="2018-11-20T22:14:39.665" v="3606" actId="1038"/>
          <ac:spMkLst>
            <pc:docMk/>
            <pc:sldMk cId="2992828663" sldId="510"/>
            <ac:spMk id="7" creationId="{8CBD3DF7-BC45-48DF-9F69-4A0FB955B4E1}"/>
          </ac:spMkLst>
        </pc:spChg>
        <pc:spChg chg="add">
          <ac:chgData name="Monsen, Fredrik Danker" userId="f1b6d32a-6b6f-4fbf-a98a-7a98a6c92bd9" providerId="ADAL" clId="{4EB1D7C1-E1DE-4CB4-BE48-D04EAF48D95B}" dt="2018-11-20T17:24:55.850" v="1107"/>
          <ac:spMkLst>
            <pc:docMk/>
            <pc:sldMk cId="2992828663" sldId="510"/>
            <ac:spMk id="9" creationId="{995A2D8B-3E19-43EB-B073-73C22A1DF8AC}"/>
          </ac:spMkLst>
        </pc:spChg>
        <pc:spChg chg="del">
          <ac:chgData name="Monsen, Fredrik Danker" userId="f1b6d32a-6b6f-4fbf-a98a-7a98a6c92bd9" providerId="ADAL" clId="{4EB1D7C1-E1DE-4CB4-BE48-D04EAF48D95B}" dt="2018-11-20T17:24:55.555" v="1106" actId="478"/>
          <ac:spMkLst>
            <pc:docMk/>
            <pc:sldMk cId="2992828663" sldId="510"/>
            <ac:spMk id="12" creationId="{677B334A-4E7E-404F-93E8-CFD1825A0719}"/>
          </ac:spMkLst>
        </pc:spChg>
        <pc:graphicFrameChg chg="mod">
          <ac:chgData name="Monsen, Fredrik Danker" userId="f1b6d32a-6b6f-4fbf-a98a-7a98a6c92bd9" providerId="ADAL" clId="{4EB1D7C1-E1DE-4CB4-BE48-D04EAF48D95B}" dt="2018-11-20T22:13:48.157" v="3470" actId="1037"/>
          <ac:graphicFrameMkLst>
            <pc:docMk/>
            <pc:sldMk cId="2992828663" sldId="510"/>
            <ac:graphicFrameMk id="5" creationId="{5BACA7A0-7BA0-403C-94F8-7F8D7E77BD2B}"/>
          </ac:graphicFrameMkLst>
        </pc:graphicFrameChg>
      </pc:sldChg>
      <pc:sldChg chg="addSp delSp modSp">
        <pc:chgData name="Monsen, Fredrik Danker" userId="f1b6d32a-6b6f-4fbf-a98a-7a98a6c92bd9" providerId="ADAL" clId="{4EB1D7C1-E1DE-4CB4-BE48-D04EAF48D95B}" dt="2018-11-20T22:18:41.363" v="3750" actId="1038"/>
        <pc:sldMkLst>
          <pc:docMk/>
          <pc:sldMk cId="2551419678" sldId="512"/>
        </pc:sldMkLst>
        <pc:spChg chg="add del mod">
          <ac:chgData name="Monsen, Fredrik Danker" userId="f1b6d32a-6b6f-4fbf-a98a-7a98a6c92bd9" providerId="ADAL" clId="{4EB1D7C1-E1DE-4CB4-BE48-D04EAF48D95B}" dt="2018-11-20T17:40:15.526" v="1807" actId="478"/>
          <ac:spMkLst>
            <pc:docMk/>
            <pc:sldMk cId="2551419678" sldId="512"/>
            <ac:spMk id="3" creationId="{87A4F26D-40E8-4489-BE58-EAABA1EDF336}"/>
          </ac:spMkLst>
        </pc:spChg>
        <pc:spChg chg="del mod">
          <ac:chgData name="Monsen, Fredrik Danker" userId="f1b6d32a-6b6f-4fbf-a98a-7a98a6c92bd9" providerId="ADAL" clId="{4EB1D7C1-E1DE-4CB4-BE48-D04EAF48D95B}" dt="2018-11-20T17:00:16.608" v="290" actId="478"/>
          <ac:spMkLst>
            <pc:docMk/>
            <pc:sldMk cId="2551419678" sldId="512"/>
            <ac:spMk id="5" creationId="{09D6A5B8-D433-42CF-AD6E-3E32D0D54140}"/>
          </ac:spMkLst>
        </pc:spChg>
        <pc:spChg chg="del">
          <ac:chgData name="Monsen, Fredrik Danker" userId="f1b6d32a-6b6f-4fbf-a98a-7a98a6c92bd9" providerId="ADAL" clId="{4EB1D7C1-E1DE-4CB4-BE48-D04EAF48D95B}" dt="2018-11-20T17:40:12.167" v="1805" actId="478"/>
          <ac:spMkLst>
            <pc:docMk/>
            <pc:sldMk cId="2551419678" sldId="512"/>
            <ac:spMk id="20" creationId="{7A82AF1B-3843-463E-9601-96D38AB78BFB}"/>
          </ac:spMkLst>
        </pc:spChg>
        <pc:spChg chg="add mod">
          <ac:chgData name="Monsen, Fredrik Danker" userId="f1b6d32a-6b6f-4fbf-a98a-7a98a6c92bd9" providerId="ADAL" clId="{4EB1D7C1-E1DE-4CB4-BE48-D04EAF48D95B}" dt="2018-11-20T17:00:19.085" v="293"/>
          <ac:spMkLst>
            <pc:docMk/>
            <pc:sldMk cId="2551419678" sldId="512"/>
            <ac:spMk id="21" creationId="{134F33DF-1D55-429F-B822-30BEE121B7ED}"/>
          </ac:spMkLst>
        </pc:spChg>
        <pc:spChg chg="add">
          <ac:chgData name="Monsen, Fredrik Danker" userId="f1b6d32a-6b6f-4fbf-a98a-7a98a6c92bd9" providerId="ADAL" clId="{4EB1D7C1-E1DE-4CB4-BE48-D04EAF48D95B}" dt="2018-11-20T17:40:12.383" v="1806"/>
          <ac:spMkLst>
            <pc:docMk/>
            <pc:sldMk cId="2551419678" sldId="512"/>
            <ac:spMk id="23" creationId="{EAC3B178-097B-4649-B74E-A7D1DEC2C778}"/>
          </ac:spMkLst>
        </pc:spChg>
        <pc:grpChg chg="mod">
          <ac:chgData name="Monsen, Fredrik Danker" userId="f1b6d32a-6b6f-4fbf-a98a-7a98a6c92bd9" providerId="ADAL" clId="{4EB1D7C1-E1DE-4CB4-BE48-D04EAF48D95B}" dt="2018-11-20T22:10:07.318" v="3292" actId="1035"/>
          <ac:grpSpMkLst>
            <pc:docMk/>
            <pc:sldMk cId="2551419678" sldId="512"/>
            <ac:grpSpMk id="18" creationId="{99E2D6E1-4F71-4A9E-A414-B2F9188A31EA}"/>
          </ac:grpSpMkLst>
        </pc:grpChg>
        <pc:graphicFrameChg chg="mod">
          <ac:chgData name="Monsen, Fredrik Danker" userId="f1b6d32a-6b6f-4fbf-a98a-7a98a6c92bd9" providerId="ADAL" clId="{4EB1D7C1-E1DE-4CB4-BE48-D04EAF48D95B}" dt="2018-11-20T19:50:47.864" v="2279"/>
          <ac:graphicFrameMkLst>
            <pc:docMk/>
            <pc:sldMk cId="2551419678" sldId="512"/>
            <ac:graphicFrameMk id="9" creationId="{2C3BD73D-4D79-45BE-BA94-7486CD0362B5}"/>
          </ac:graphicFrameMkLst>
        </pc:graphicFrameChg>
        <pc:picChg chg="mod">
          <ac:chgData name="Monsen, Fredrik Danker" userId="f1b6d32a-6b6f-4fbf-a98a-7a98a6c92bd9" providerId="ADAL" clId="{4EB1D7C1-E1DE-4CB4-BE48-D04EAF48D95B}" dt="2018-11-20T22:18:39.250" v="3742" actId="1037"/>
          <ac:picMkLst>
            <pc:docMk/>
            <pc:sldMk cId="2551419678" sldId="512"/>
            <ac:picMk id="10" creationId="{82B50FB8-84DA-4135-9E11-F3C1D4042766}"/>
          </ac:picMkLst>
        </pc:picChg>
        <pc:picChg chg="mod">
          <ac:chgData name="Monsen, Fredrik Danker" userId="f1b6d32a-6b6f-4fbf-a98a-7a98a6c92bd9" providerId="ADAL" clId="{4EB1D7C1-E1DE-4CB4-BE48-D04EAF48D95B}" dt="2018-11-20T22:18:26.991" v="3700" actId="1037"/>
          <ac:picMkLst>
            <pc:docMk/>
            <pc:sldMk cId="2551419678" sldId="512"/>
            <ac:picMk id="11" creationId="{8232DD00-F2F2-40DE-8FA0-275285757E55}"/>
          </ac:picMkLst>
        </pc:picChg>
        <pc:picChg chg="mod">
          <ac:chgData name="Monsen, Fredrik Danker" userId="f1b6d32a-6b6f-4fbf-a98a-7a98a6c92bd9" providerId="ADAL" clId="{4EB1D7C1-E1DE-4CB4-BE48-D04EAF48D95B}" dt="2018-11-20T22:18:34.292" v="3727" actId="1037"/>
          <ac:picMkLst>
            <pc:docMk/>
            <pc:sldMk cId="2551419678" sldId="512"/>
            <ac:picMk id="12" creationId="{ADA17F23-BC57-40FF-9E09-BD4D781B47C3}"/>
          </ac:picMkLst>
        </pc:picChg>
        <pc:picChg chg="mod">
          <ac:chgData name="Monsen, Fredrik Danker" userId="f1b6d32a-6b6f-4fbf-a98a-7a98a6c92bd9" providerId="ADAL" clId="{4EB1D7C1-E1DE-4CB4-BE48-D04EAF48D95B}" dt="2018-11-20T22:18:31.642" v="3717" actId="1038"/>
          <ac:picMkLst>
            <pc:docMk/>
            <pc:sldMk cId="2551419678" sldId="512"/>
            <ac:picMk id="13" creationId="{02CCADA9-9E5B-40BC-A6A2-21C40CACB399}"/>
          </ac:picMkLst>
        </pc:picChg>
        <pc:picChg chg="mod">
          <ac:chgData name="Monsen, Fredrik Danker" userId="f1b6d32a-6b6f-4fbf-a98a-7a98a6c92bd9" providerId="ADAL" clId="{4EB1D7C1-E1DE-4CB4-BE48-D04EAF48D95B}" dt="2018-11-20T22:18:29.416" v="3710" actId="1037"/>
          <ac:picMkLst>
            <pc:docMk/>
            <pc:sldMk cId="2551419678" sldId="512"/>
            <ac:picMk id="14" creationId="{1720C0C2-14A2-4DAB-9395-FFE08FC473A6}"/>
          </ac:picMkLst>
        </pc:picChg>
        <pc:picChg chg="mod">
          <ac:chgData name="Monsen, Fredrik Danker" userId="f1b6d32a-6b6f-4fbf-a98a-7a98a6c92bd9" providerId="ADAL" clId="{4EB1D7C1-E1DE-4CB4-BE48-D04EAF48D95B}" dt="2018-11-20T22:18:36.987" v="3734" actId="1038"/>
          <ac:picMkLst>
            <pc:docMk/>
            <pc:sldMk cId="2551419678" sldId="512"/>
            <ac:picMk id="15" creationId="{606A3933-7580-4B19-B5B6-E76D78A6FE94}"/>
          </ac:picMkLst>
        </pc:picChg>
        <pc:picChg chg="mod">
          <ac:chgData name="Monsen, Fredrik Danker" userId="f1b6d32a-6b6f-4fbf-a98a-7a98a6c92bd9" providerId="ADAL" clId="{4EB1D7C1-E1DE-4CB4-BE48-D04EAF48D95B}" dt="2018-11-20T22:18:24.425" v="3692" actId="1037"/>
          <ac:picMkLst>
            <pc:docMk/>
            <pc:sldMk cId="2551419678" sldId="512"/>
            <ac:picMk id="16" creationId="{962704F6-2395-4776-98CD-85E88714859A}"/>
          </ac:picMkLst>
        </pc:picChg>
        <pc:picChg chg="mod">
          <ac:chgData name="Monsen, Fredrik Danker" userId="f1b6d32a-6b6f-4fbf-a98a-7a98a6c92bd9" providerId="ADAL" clId="{4EB1D7C1-E1DE-4CB4-BE48-D04EAF48D95B}" dt="2018-11-20T22:18:41.363" v="3750" actId="1038"/>
          <ac:picMkLst>
            <pc:docMk/>
            <pc:sldMk cId="2551419678" sldId="512"/>
            <ac:picMk id="17" creationId="{886924D4-DF21-4A2B-867D-E373164A89D8}"/>
          </ac:picMkLst>
        </pc:picChg>
      </pc:sldChg>
      <pc:sldChg chg="addSp delSp modSp">
        <pc:chgData name="Monsen, Fredrik Danker" userId="f1b6d32a-6b6f-4fbf-a98a-7a98a6c92bd9" providerId="ADAL" clId="{4EB1D7C1-E1DE-4CB4-BE48-D04EAF48D95B}" dt="2018-11-20T22:08:22.326" v="3161" actId="1035"/>
        <pc:sldMkLst>
          <pc:docMk/>
          <pc:sldMk cId="288230653" sldId="515"/>
        </pc:sldMkLst>
        <pc:spChg chg="add del">
          <ac:chgData name="Monsen, Fredrik Danker" userId="f1b6d32a-6b6f-4fbf-a98a-7a98a6c92bd9" providerId="ADAL" clId="{4EB1D7C1-E1DE-4CB4-BE48-D04EAF48D95B}" dt="2018-11-20T16:59:40.523" v="281"/>
          <ac:spMkLst>
            <pc:docMk/>
            <pc:sldMk cId="288230653" sldId="515"/>
            <ac:spMk id="8" creationId="{311CBC41-D2E8-4A7C-9513-28B07289951F}"/>
          </ac:spMkLst>
        </pc:spChg>
        <pc:spChg chg="add del">
          <ac:chgData name="Monsen, Fredrik Danker" userId="f1b6d32a-6b6f-4fbf-a98a-7a98a6c92bd9" providerId="ADAL" clId="{4EB1D7C1-E1DE-4CB4-BE48-D04EAF48D95B}" dt="2018-11-20T17:36:50.234" v="1641"/>
          <ac:spMkLst>
            <pc:docMk/>
            <pc:sldMk cId="288230653" sldId="515"/>
            <ac:spMk id="9" creationId="{56C671A2-2412-4009-84D9-441587A747D2}"/>
          </ac:spMkLst>
        </pc:spChg>
        <pc:spChg chg="del">
          <ac:chgData name="Monsen, Fredrik Danker" userId="f1b6d32a-6b6f-4fbf-a98a-7a98a6c92bd9" providerId="ADAL" clId="{4EB1D7C1-E1DE-4CB4-BE48-D04EAF48D95B}" dt="2018-11-20T17:36:51.502" v="1642" actId="478"/>
          <ac:spMkLst>
            <pc:docMk/>
            <pc:sldMk cId="288230653" sldId="515"/>
            <ac:spMk id="11" creationId="{2AD30293-2879-417D-853B-C91845A65DC2}"/>
          </ac:spMkLst>
        </pc:spChg>
        <pc:spChg chg="add">
          <ac:chgData name="Monsen, Fredrik Danker" userId="f1b6d32a-6b6f-4fbf-a98a-7a98a6c92bd9" providerId="ADAL" clId="{4EB1D7C1-E1DE-4CB4-BE48-D04EAF48D95B}" dt="2018-11-20T17:36:51.692" v="1643"/>
          <ac:spMkLst>
            <pc:docMk/>
            <pc:sldMk cId="288230653" sldId="515"/>
            <ac:spMk id="12" creationId="{7DA851ED-4005-4D96-8E05-40B76D528A8C}"/>
          </ac:spMkLst>
        </pc:spChg>
        <pc:graphicFrameChg chg="mod">
          <ac:chgData name="Monsen, Fredrik Danker" userId="f1b6d32a-6b6f-4fbf-a98a-7a98a6c92bd9" providerId="ADAL" clId="{4EB1D7C1-E1DE-4CB4-BE48-D04EAF48D95B}" dt="2018-11-20T22:07:17.466" v="3106" actId="1035"/>
          <ac:graphicFrameMkLst>
            <pc:docMk/>
            <pc:sldMk cId="288230653" sldId="515"/>
            <ac:graphicFrameMk id="7" creationId="{4DDC8140-6AEF-4367-9794-84A3F7E07DE1}"/>
          </ac:graphicFrameMkLst>
        </pc:graphicFrameChg>
        <pc:picChg chg="add mod">
          <ac:chgData name="Monsen, Fredrik Danker" userId="f1b6d32a-6b6f-4fbf-a98a-7a98a6c92bd9" providerId="ADAL" clId="{4EB1D7C1-E1DE-4CB4-BE48-D04EAF48D95B}" dt="2018-11-20T22:07:59.799" v="3157" actId="1036"/>
          <ac:picMkLst>
            <pc:docMk/>
            <pc:sldMk cId="288230653" sldId="515"/>
            <ac:picMk id="13" creationId="{5FA43E1A-2F2C-4AA5-9E9E-A101233D4952}"/>
          </ac:picMkLst>
        </pc:picChg>
        <pc:picChg chg="add mod">
          <ac:chgData name="Monsen, Fredrik Danker" userId="f1b6d32a-6b6f-4fbf-a98a-7a98a6c92bd9" providerId="ADAL" clId="{4EB1D7C1-E1DE-4CB4-BE48-D04EAF48D95B}" dt="2018-11-20T22:07:30.973" v="3130" actId="1036"/>
          <ac:picMkLst>
            <pc:docMk/>
            <pc:sldMk cId="288230653" sldId="515"/>
            <ac:picMk id="14" creationId="{94323F81-4A48-4A1F-96D3-2E0E6DB6752D}"/>
          </ac:picMkLst>
        </pc:picChg>
        <pc:picChg chg="add mod">
          <ac:chgData name="Monsen, Fredrik Danker" userId="f1b6d32a-6b6f-4fbf-a98a-7a98a6c92bd9" providerId="ADAL" clId="{4EB1D7C1-E1DE-4CB4-BE48-D04EAF48D95B}" dt="2018-11-20T22:07:30.973" v="3130" actId="1036"/>
          <ac:picMkLst>
            <pc:docMk/>
            <pc:sldMk cId="288230653" sldId="515"/>
            <ac:picMk id="15" creationId="{B3276CF7-0FB3-4A84-B4FD-64F496B06109}"/>
          </ac:picMkLst>
        </pc:picChg>
        <pc:picChg chg="add mod">
          <ac:chgData name="Monsen, Fredrik Danker" userId="f1b6d32a-6b6f-4fbf-a98a-7a98a6c92bd9" providerId="ADAL" clId="{4EB1D7C1-E1DE-4CB4-BE48-D04EAF48D95B}" dt="2018-11-20T22:07:30.973" v="3130" actId="1036"/>
          <ac:picMkLst>
            <pc:docMk/>
            <pc:sldMk cId="288230653" sldId="515"/>
            <ac:picMk id="16" creationId="{454EC719-638F-4A25-B355-7DF12CF4BF64}"/>
          </ac:picMkLst>
        </pc:picChg>
        <pc:picChg chg="add mod">
          <ac:chgData name="Monsen, Fredrik Danker" userId="f1b6d32a-6b6f-4fbf-a98a-7a98a6c92bd9" providerId="ADAL" clId="{4EB1D7C1-E1DE-4CB4-BE48-D04EAF48D95B}" dt="2018-11-20T22:08:22.326" v="3161" actId="1035"/>
          <ac:picMkLst>
            <pc:docMk/>
            <pc:sldMk cId="288230653" sldId="515"/>
            <ac:picMk id="17" creationId="{0DDB3025-22DF-4551-9E0F-B8ECD4370F60}"/>
          </ac:picMkLst>
        </pc:picChg>
        <pc:picChg chg="add mod">
          <ac:chgData name="Monsen, Fredrik Danker" userId="f1b6d32a-6b6f-4fbf-a98a-7a98a6c92bd9" providerId="ADAL" clId="{4EB1D7C1-E1DE-4CB4-BE48-D04EAF48D95B}" dt="2018-11-20T22:07:30.973" v="3130" actId="1036"/>
          <ac:picMkLst>
            <pc:docMk/>
            <pc:sldMk cId="288230653" sldId="515"/>
            <ac:picMk id="18" creationId="{5C57F8A2-97F8-45C3-BB6D-759FD29BD935}"/>
          </ac:picMkLst>
        </pc:picChg>
        <pc:picChg chg="add mod">
          <ac:chgData name="Monsen, Fredrik Danker" userId="f1b6d32a-6b6f-4fbf-a98a-7a98a6c92bd9" providerId="ADAL" clId="{4EB1D7C1-E1DE-4CB4-BE48-D04EAF48D95B}" dt="2018-11-20T22:07:41.769" v="3151" actId="1036"/>
          <ac:picMkLst>
            <pc:docMk/>
            <pc:sldMk cId="288230653" sldId="515"/>
            <ac:picMk id="19" creationId="{F95DD9DF-FBE7-45BD-B6EE-8D4B85655417}"/>
          </ac:picMkLst>
        </pc:picChg>
        <pc:picChg chg="add mod">
          <ac:chgData name="Monsen, Fredrik Danker" userId="f1b6d32a-6b6f-4fbf-a98a-7a98a6c92bd9" providerId="ADAL" clId="{4EB1D7C1-E1DE-4CB4-BE48-D04EAF48D95B}" dt="2018-11-20T22:07:51.800" v="3155" actId="1038"/>
          <ac:picMkLst>
            <pc:docMk/>
            <pc:sldMk cId="288230653" sldId="515"/>
            <ac:picMk id="20" creationId="{5B8A2890-8670-4824-9177-753C4E876C0B}"/>
          </ac:picMkLst>
        </pc:picChg>
        <pc:picChg chg="add mod">
          <ac:chgData name="Monsen, Fredrik Danker" userId="f1b6d32a-6b6f-4fbf-a98a-7a98a6c92bd9" providerId="ADAL" clId="{4EB1D7C1-E1DE-4CB4-BE48-D04EAF48D95B}" dt="2018-11-20T22:07:41.769" v="3151" actId="1036"/>
          <ac:picMkLst>
            <pc:docMk/>
            <pc:sldMk cId="288230653" sldId="515"/>
            <ac:picMk id="21" creationId="{01010EDF-BEA4-4EE7-8974-ADF5D38AF155}"/>
          </ac:picMkLst>
        </pc:picChg>
        <pc:picChg chg="add mod">
          <ac:chgData name="Monsen, Fredrik Danker" userId="f1b6d32a-6b6f-4fbf-a98a-7a98a6c92bd9" providerId="ADAL" clId="{4EB1D7C1-E1DE-4CB4-BE48-D04EAF48D95B}" dt="2018-11-20T22:07:45.166" v="3154" actId="1035"/>
          <ac:picMkLst>
            <pc:docMk/>
            <pc:sldMk cId="288230653" sldId="515"/>
            <ac:picMk id="23" creationId="{31AE7B6D-386F-42B8-992E-121641A2C9A1}"/>
          </ac:picMkLst>
        </pc:picChg>
      </pc:sldChg>
      <pc:sldChg chg="addSp delSp modSp">
        <pc:chgData name="Monsen, Fredrik Danker" userId="f1b6d32a-6b6f-4fbf-a98a-7a98a6c92bd9" providerId="ADAL" clId="{4EB1D7C1-E1DE-4CB4-BE48-D04EAF48D95B}" dt="2018-11-20T22:08:54.303" v="3171" actId="1036"/>
        <pc:sldMkLst>
          <pc:docMk/>
          <pc:sldMk cId="2043808715" sldId="517"/>
        </pc:sldMkLst>
        <pc:spChg chg="add del mod">
          <ac:chgData name="Monsen, Fredrik Danker" userId="f1b6d32a-6b6f-4fbf-a98a-7a98a6c92bd9" providerId="ADAL" clId="{4EB1D7C1-E1DE-4CB4-BE48-D04EAF48D95B}" dt="2018-11-20T17:37:24.790" v="1655" actId="478"/>
          <ac:spMkLst>
            <pc:docMk/>
            <pc:sldMk cId="2043808715" sldId="517"/>
            <ac:spMk id="4" creationId="{539ECBB1-22F4-41AC-BCB0-09329B234899}"/>
          </ac:spMkLst>
        </pc:spChg>
        <pc:spChg chg="del">
          <ac:chgData name="Monsen, Fredrik Danker" userId="f1b6d32a-6b6f-4fbf-a98a-7a98a6c92bd9" providerId="ADAL" clId="{4EB1D7C1-E1DE-4CB4-BE48-D04EAF48D95B}" dt="2018-11-20T17:37:22.596" v="1653" actId="478"/>
          <ac:spMkLst>
            <pc:docMk/>
            <pc:sldMk cId="2043808715" sldId="517"/>
            <ac:spMk id="14" creationId="{AFA31266-34A0-45B7-899A-6646A4DD214D}"/>
          </ac:spMkLst>
        </pc:spChg>
        <pc:spChg chg="add">
          <ac:chgData name="Monsen, Fredrik Danker" userId="f1b6d32a-6b6f-4fbf-a98a-7a98a6c92bd9" providerId="ADAL" clId="{4EB1D7C1-E1DE-4CB4-BE48-D04EAF48D95B}" dt="2018-11-20T17:37:22.780" v="1654"/>
          <ac:spMkLst>
            <pc:docMk/>
            <pc:sldMk cId="2043808715" sldId="517"/>
            <ac:spMk id="15" creationId="{982610A9-3D3C-42B2-ADAA-CFB0103B605E}"/>
          </ac:spMkLst>
        </pc:spChg>
        <pc:graphicFrameChg chg="mod">
          <ac:chgData name="Monsen, Fredrik Danker" userId="f1b6d32a-6b6f-4fbf-a98a-7a98a6c92bd9" providerId="ADAL" clId="{4EB1D7C1-E1DE-4CB4-BE48-D04EAF48D95B}" dt="2018-11-20T22:08:54.303" v="3171" actId="1036"/>
          <ac:graphicFrameMkLst>
            <pc:docMk/>
            <pc:sldMk cId="2043808715" sldId="517"/>
            <ac:graphicFrameMk id="10" creationId="{26C1FB76-F32A-442F-938F-EEA10C6381C8}"/>
          </ac:graphicFrameMkLst>
        </pc:graphicFrameChg>
        <pc:graphicFrameChg chg="mod">
          <ac:chgData name="Monsen, Fredrik Danker" userId="f1b6d32a-6b6f-4fbf-a98a-7a98a6c92bd9" providerId="ADAL" clId="{4EB1D7C1-E1DE-4CB4-BE48-D04EAF48D95B}" dt="2018-11-20T18:57:06.391" v="1992"/>
          <ac:graphicFrameMkLst>
            <pc:docMk/>
            <pc:sldMk cId="2043808715" sldId="517"/>
            <ac:graphicFrameMk id="13" creationId="{1D7AAEB9-890F-40E8-8424-F15D60742DB8}"/>
          </ac:graphicFrameMkLst>
        </pc:graphicFrameChg>
        <pc:graphicFrameChg chg="mod">
          <ac:chgData name="Monsen, Fredrik Danker" userId="f1b6d32a-6b6f-4fbf-a98a-7a98a6c92bd9" providerId="ADAL" clId="{4EB1D7C1-E1DE-4CB4-BE48-D04EAF48D95B}" dt="2018-11-20T22:08:54.303" v="3171" actId="1036"/>
          <ac:graphicFrameMkLst>
            <pc:docMk/>
            <pc:sldMk cId="2043808715" sldId="517"/>
            <ac:graphicFrameMk id="14" creationId="{1D7AAEB9-890F-40E8-8424-F15D60742DB8}"/>
          </ac:graphicFrameMkLst>
        </pc:graphicFrameChg>
      </pc:sldChg>
      <pc:sldChg chg="addSp delSp modSp">
        <pc:chgData name="Monsen, Fredrik Danker" userId="f1b6d32a-6b6f-4fbf-a98a-7a98a6c92bd9" providerId="ADAL" clId="{4EB1D7C1-E1DE-4CB4-BE48-D04EAF48D95B}" dt="2018-11-20T22:15:19.440" v="3638" actId="1037"/>
        <pc:sldMkLst>
          <pc:docMk/>
          <pc:sldMk cId="3207350509" sldId="519"/>
        </pc:sldMkLst>
        <pc:spChg chg="mod">
          <ac:chgData name="Monsen, Fredrik Danker" userId="f1b6d32a-6b6f-4fbf-a98a-7a98a6c92bd9" providerId="ADAL" clId="{4EB1D7C1-E1DE-4CB4-BE48-D04EAF48D95B}" dt="2018-11-20T22:15:01.548" v="3622" actId="1037"/>
          <ac:spMkLst>
            <pc:docMk/>
            <pc:sldMk cId="3207350509" sldId="519"/>
            <ac:spMk id="4" creationId="{9496904B-901C-40AB-82CB-A25D1DE2B238}"/>
          </ac:spMkLst>
        </pc:spChg>
        <pc:spChg chg="add">
          <ac:chgData name="Monsen, Fredrik Danker" userId="f1b6d32a-6b6f-4fbf-a98a-7a98a6c92bd9" providerId="ADAL" clId="{4EB1D7C1-E1DE-4CB4-BE48-D04EAF48D95B}" dt="2018-11-20T17:25:05.605" v="1109"/>
          <ac:spMkLst>
            <pc:docMk/>
            <pc:sldMk cId="3207350509" sldId="519"/>
            <ac:spMk id="10" creationId="{6DBD5654-33F3-45F4-A6D7-8B243EECD9ED}"/>
          </ac:spMkLst>
        </pc:spChg>
        <pc:spChg chg="del">
          <ac:chgData name="Monsen, Fredrik Danker" userId="f1b6d32a-6b6f-4fbf-a98a-7a98a6c92bd9" providerId="ADAL" clId="{4EB1D7C1-E1DE-4CB4-BE48-D04EAF48D95B}" dt="2018-11-20T17:25:05.307" v="1108" actId="478"/>
          <ac:spMkLst>
            <pc:docMk/>
            <pc:sldMk cId="3207350509" sldId="519"/>
            <ac:spMk id="13" creationId="{3CF91F18-1C0E-4B05-AA11-FB772A1CFEEC}"/>
          </ac:spMkLst>
        </pc:spChg>
        <pc:grpChg chg="mod">
          <ac:chgData name="Monsen, Fredrik Danker" userId="f1b6d32a-6b6f-4fbf-a98a-7a98a6c92bd9" providerId="ADAL" clId="{4EB1D7C1-E1DE-4CB4-BE48-D04EAF48D95B}" dt="2018-11-20T22:15:19.440" v="3638" actId="1037"/>
          <ac:grpSpMkLst>
            <pc:docMk/>
            <pc:sldMk cId="3207350509" sldId="519"/>
            <ac:grpSpMk id="5" creationId="{90A392CB-6A02-48D7-875A-FC271AD7EC60}"/>
          </ac:grpSpMkLst>
        </pc:grpChg>
        <pc:graphicFrameChg chg="mod">
          <ac:chgData name="Monsen, Fredrik Danker" userId="f1b6d32a-6b6f-4fbf-a98a-7a98a6c92bd9" providerId="ADAL" clId="{4EB1D7C1-E1DE-4CB4-BE48-D04EAF48D95B}" dt="2018-11-20T22:15:04.233" v="3623"/>
          <ac:graphicFrameMkLst>
            <pc:docMk/>
            <pc:sldMk cId="3207350509" sldId="519"/>
            <ac:graphicFrameMk id="7" creationId="{366C5343-C112-4312-A509-CD0207B0D0E1}"/>
          </ac:graphicFrameMkLst>
        </pc:graphicFrameChg>
      </pc:sldChg>
      <pc:sldChg chg="addSp delSp modSp">
        <pc:chgData name="Monsen, Fredrik Danker" userId="f1b6d32a-6b6f-4fbf-a98a-7a98a6c92bd9" providerId="ADAL" clId="{4EB1D7C1-E1DE-4CB4-BE48-D04EAF48D95B}" dt="2018-11-20T18:45:33.212" v="1922"/>
        <pc:sldMkLst>
          <pc:docMk/>
          <pc:sldMk cId="2933736074" sldId="520"/>
        </pc:sldMkLst>
        <pc:spChg chg="add del mod">
          <ac:chgData name="Monsen, Fredrik Danker" userId="f1b6d32a-6b6f-4fbf-a98a-7a98a6c92bd9" providerId="ADAL" clId="{4EB1D7C1-E1DE-4CB4-BE48-D04EAF48D95B}" dt="2018-11-20T17:26:53.116" v="1267" actId="478"/>
          <ac:spMkLst>
            <pc:docMk/>
            <pc:sldMk cId="2933736074" sldId="520"/>
            <ac:spMk id="5" creationId="{2A1219F0-E351-433B-A373-9B077222B946}"/>
          </ac:spMkLst>
        </pc:spChg>
        <pc:spChg chg="del">
          <ac:chgData name="Monsen, Fredrik Danker" userId="f1b6d32a-6b6f-4fbf-a98a-7a98a6c92bd9" providerId="ADAL" clId="{4EB1D7C1-E1DE-4CB4-BE48-D04EAF48D95B}" dt="2018-11-20T17:26:35.618" v="1263" actId="478"/>
          <ac:spMkLst>
            <pc:docMk/>
            <pc:sldMk cId="2933736074" sldId="520"/>
            <ac:spMk id="18" creationId="{827CC044-BD33-4770-91A8-E16E33A77391}"/>
          </ac:spMkLst>
        </pc:spChg>
        <pc:spChg chg="add">
          <ac:chgData name="Monsen, Fredrik Danker" userId="f1b6d32a-6b6f-4fbf-a98a-7a98a6c92bd9" providerId="ADAL" clId="{4EB1D7C1-E1DE-4CB4-BE48-D04EAF48D95B}" dt="2018-11-20T17:26:36.030" v="1264"/>
          <ac:spMkLst>
            <pc:docMk/>
            <pc:sldMk cId="2933736074" sldId="520"/>
            <ac:spMk id="19" creationId="{DADE2333-9E1A-4577-AB12-C79DDE7000E7}"/>
          </ac:spMkLst>
        </pc:spChg>
        <pc:spChg chg="mod">
          <ac:chgData name="Monsen, Fredrik Danker" userId="f1b6d32a-6b6f-4fbf-a98a-7a98a6c92bd9" providerId="ADAL" clId="{4EB1D7C1-E1DE-4CB4-BE48-D04EAF48D95B}" dt="2018-11-20T18:38:14.718" v="1877" actId="14100"/>
          <ac:spMkLst>
            <pc:docMk/>
            <pc:sldMk cId="2933736074" sldId="520"/>
            <ac:spMk id="27" creationId="{05A14A27-FB42-419A-8D32-E793CEB4EB09}"/>
          </ac:spMkLst>
        </pc:spChg>
        <pc:grpChg chg="mod">
          <ac:chgData name="Monsen, Fredrik Danker" userId="f1b6d32a-6b6f-4fbf-a98a-7a98a6c92bd9" providerId="ADAL" clId="{4EB1D7C1-E1DE-4CB4-BE48-D04EAF48D95B}" dt="2018-11-20T17:26:41.530" v="1266" actId="1038"/>
          <ac:grpSpMkLst>
            <pc:docMk/>
            <pc:sldMk cId="2933736074" sldId="520"/>
            <ac:grpSpMk id="3" creationId="{5E4543BE-D855-43CD-98F2-3023320838A5}"/>
          </ac:grpSpMkLst>
        </pc:grpChg>
        <pc:graphicFrameChg chg="mod">
          <ac:chgData name="Monsen, Fredrik Danker" userId="f1b6d32a-6b6f-4fbf-a98a-7a98a6c92bd9" providerId="ADAL" clId="{4EB1D7C1-E1DE-4CB4-BE48-D04EAF48D95B}" dt="2018-11-20T18:45:33.212" v="1922"/>
          <ac:graphicFrameMkLst>
            <pc:docMk/>
            <pc:sldMk cId="2933736074" sldId="520"/>
            <ac:graphicFrameMk id="25" creationId="{164BC4F0-77FF-40CB-8AB1-3D11FA13FC20}"/>
          </ac:graphicFrameMkLst>
        </pc:graphicFrameChg>
      </pc:sldChg>
      <pc:sldChg chg="addSp delSp modSp">
        <pc:chgData name="Monsen, Fredrik Danker" userId="f1b6d32a-6b6f-4fbf-a98a-7a98a6c92bd9" providerId="ADAL" clId="{4EB1D7C1-E1DE-4CB4-BE48-D04EAF48D95B}" dt="2018-11-20T18:46:58.978" v="1935"/>
        <pc:sldMkLst>
          <pc:docMk/>
          <pc:sldMk cId="3112389130" sldId="521"/>
        </pc:sldMkLst>
        <pc:spChg chg="add del mod">
          <ac:chgData name="Monsen, Fredrik Danker" userId="f1b6d32a-6b6f-4fbf-a98a-7a98a6c92bd9" providerId="ADAL" clId="{4EB1D7C1-E1DE-4CB4-BE48-D04EAF48D95B}" dt="2018-11-20T17:28:53.081" v="1340" actId="478"/>
          <ac:spMkLst>
            <pc:docMk/>
            <pc:sldMk cId="3112389130" sldId="521"/>
            <ac:spMk id="4" creationId="{F2B29C7A-3CCB-4A74-831C-4604D3487EAC}"/>
          </ac:spMkLst>
        </pc:spChg>
        <pc:spChg chg="del">
          <ac:chgData name="Monsen, Fredrik Danker" userId="f1b6d32a-6b6f-4fbf-a98a-7a98a6c92bd9" providerId="ADAL" clId="{4EB1D7C1-E1DE-4CB4-BE48-D04EAF48D95B}" dt="2018-11-20T17:28:46.968" v="1338" actId="478"/>
          <ac:spMkLst>
            <pc:docMk/>
            <pc:sldMk cId="3112389130" sldId="521"/>
            <ac:spMk id="14" creationId="{C333589F-4E81-4770-A079-B4C525390419}"/>
          </ac:spMkLst>
        </pc:spChg>
        <pc:spChg chg="add">
          <ac:chgData name="Monsen, Fredrik Danker" userId="f1b6d32a-6b6f-4fbf-a98a-7a98a6c92bd9" providerId="ADAL" clId="{4EB1D7C1-E1DE-4CB4-BE48-D04EAF48D95B}" dt="2018-11-20T17:28:47.184" v="1339"/>
          <ac:spMkLst>
            <pc:docMk/>
            <pc:sldMk cId="3112389130" sldId="521"/>
            <ac:spMk id="15" creationId="{7D1E57F0-5110-4BE6-B865-B165A411C755}"/>
          </ac:spMkLst>
        </pc:spChg>
        <pc:graphicFrameChg chg="mod">
          <ac:chgData name="Monsen, Fredrik Danker" userId="f1b6d32a-6b6f-4fbf-a98a-7a98a6c92bd9" providerId="ADAL" clId="{4EB1D7C1-E1DE-4CB4-BE48-D04EAF48D95B}" dt="2018-11-20T18:46:58.978" v="1935"/>
          <ac:graphicFrameMkLst>
            <pc:docMk/>
            <pc:sldMk cId="3112389130" sldId="521"/>
            <ac:graphicFrameMk id="7" creationId="{DDB062DD-9175-45BD-98F4-25155A5C46A9}"/>
          </ac:graphicFrameMkLst>
        </pc:graphicFrameChg>
        <pc:graphicFrameChg chg="mod">
          <ac:chgData name="Monsen, Fredrik Danker" userId="f1b6d32a-6b6f-4fbf-a98a-7a98a6c92bd9" providerId="ADAL" clId="{4EB1D7C1-E1DE-4CB4-BE48-D04EAF48D95B}" dt="2018-11-20T18:45:48.330" v="1924"/>
          <ac:graphicFrameMkLst>
            <pc:docMk/>
            <pc:sldMk cId="3112389130" sldId="521"/>
            <ac:graphicFrameMk id="12" creationId="{2C766E87-F97E-4068-916C-A8701D0BB8CF}"/>
          </ac:graphicFrameMkLst>
        </pc:graphicFrameChg>
      </pc:sldChg>
      <pc:sldChg chg="addSp delSp modSp">
        <pc:chgData name="Monsen, Fredrik Danker" userId="f1b6d32a-6b6f-4fbf-a98a-7a98a6c92bd9" providerId="ADAL" clId="{4EB1D7C1-E1DE-4CB4-BE48-D04EAF48D95B}" dt="2018-11-20T22:13:23.369" v="3451" actId="1037"/>
        <pc:sldMkLst>
          <pc:docMk/>
          <pc:sldMk cId="775785186" sldId="522"/>
        </pc:sldMkLst>
        <pc:spChg chg="del mod">
          <ac:chgData name="Monsen, Fredrik Danker" userId="f1b6d32a-6b6f-4fbf-a98a-7a98a6c92bd9" providerId="ADAL" clId="{4EB1D7C1-E1DE-4CB4-BE48-D04EAF48D95B}" dt="2018-11-20T16:58:11.582" v="253" actId="478"/>
          <ac:spMkLst>
            <pc:docMk/>
            <pc:sldMk cId="775785186" sldId="522"/>
            <ac:spMk id="2" creationId="{FD92F166-F605-41B1-9E7D-0C1B648ABE15}"/>
          </ac:spMkLst>
        </pc:spChg>
        <pc:spChg chg="add mod">
          <ac:chgData name="Monsen, Fredrik Danker" userId="f1b6d32a-6b6f-4fbf-a98a-7a98a6c92bd9" providerId="ADAL" clId="{4EB1D7C1-E1DE-4CB4-BE48-D04EAF48D95B}" dt="2018-11-20T16:58:18.033" v="258" actId="27636"/>
          <ac:spMkLst>
            <pc:docMk/>
            <pc:sldMk cId="775785186" sldId="522"/>
            <ac:spMk id="8" creationId="{4B46F0B9-3F84-4586-8949-B234737A11B6}"/>
          </ac:spMkLst>
        </pc:spChg>
        <pc:graphicFrameChg chg="mod">
          <ac:chgData name="Monsen, Fredrik Danker" userId="f1b6d32a-6b6f-4fbf-a98a-7a98a6c92bd9" providerId="ADAL" clId="{4EB1D7C1-E1DE-4CB4-BE48-D04EAF48D95B}" dt="2018-11-20T22:13:23.369" v="3451" actId="1037"/>
          <ac:graphicFrameMkLst>
            <pc:docMk/>
            <pc:sldMk cId="775785186" sldId="522"/>
            <ac:graphicFrameMk id="7" creationId="{D5BE97C6-9555-4DA7-9BA6-3F33C61CC89D}"/>
          </ac:graphicFrameMkLst>
        </pc:graphicFrameChg>
      </pc:sldChg>
      <pc:sldChg chg="addSp delSp modSp">
        <pc:chgData name="Monsen, Fredrik Danker" userId="f1b6d32a-6b6f-4fbf-a98a-7a98a6c92bd9" providerId="ADAL" clId="{4EB1D7C1-E1DE-4CB4-BE48-D04EAF48D95B}" dt="2018-11-20T22:13:12.908" v="3435" actId="1038"/>
        <pc:sldMkLst>
          <pc:docMk/>
          <pc:sldMk cId="172038006" sldId="523"/>
        </pc:sldMkLst>
        <pc:spChg chg="del mod">
          <ac:chgData name="Monsen, Fredrik Danker" userId="f1b6d32a-6b6f-4fbf-a98a-7a98a6c92bd9" providerId="ADAL" clId="{4EB1D7C1-E1DE-4CB4-BE48-D04EAF48D95B}" dt="2018-11-20T16:58:27.887" v="261" actId="478"/>
          <ac:spMkLst>
            <pc:docMk/>
            <pc:sldMk cId="172038006" sldId="523"/>
            <ac:spMk id="5" creationId="{7167BACF-1F65-4C23-9D8C-EE0A8695EC02}"/>
          </ac:spMkLst>
        </pc:spChg>
        <pc:spChg chg="add mod">
          <ac:chgData name="Monsen, Fredrik Danker" userId="f1b6d32a-6b6f-4fbf-a98a-7a98a6c92bd9" providerId="ADAL" clId="{4EB1D7C1-E1DE-4CB4-BE48-D04EAF48D95B}" dt="2018-11-20T16:58:30.798" v="265" actId="27636"/>
          <ac:spMkLst>
            <pc:docMk/>
            <pc:sldMk cId="172038006" sldId="523"/>
            <ac:spMk id="7" creationId="{BF0EE289-1BB6-4084-9472-5BB8AC352F65}"/>
          </ac:spMkLst>
        </pc:spChg>
        <pc:spChg chg="add">
          <ac:chgData name="Monsen, Fredrik Danker" userId="f1b6d32a-6b6f-4fbf-a98a-7a98a6c92bd9" providerId="ADAL" clId="{4EB1D7C1-E1DE-4CB4-BE48-D04EAF48D95B}" dt="2018-11-20T17:30:07.333" v="1386"/>
          <ac:spMkLst>
            <pc:docMk/>
            <pc:sldMk cId="172038006" sldId="523"/>
            <ac:spMk id="8" creationId="{18F4BF4F-97F7-4C59-829C-F0D70ED19B53}"/>
          </ac:spMkLst>
        </pc:spChg>
        <pc:spChg chg="del">
          <ac:chgData name="Monsen, Fredrik Danker" userId="f1b6d32a-6b6f-4fbf-a98a-7a98a6c92bd9" providerId="ADAL" clId="{4EB1D7C1-E1DE-4CB4-BE48-D04EAF48D95B}" dt="2018-11-20T17:30:07.044" v="1385" actId="478"/>
          <ac:spMkLst>
            <pc:docMk/>
            <pc:sldMk cId="172038006" sldId="523"/>
            <ac:spMk id="12" creationId="{AD7B901A-4976-4A76-A4FB-198034BC5F66}"/>
          </ac:spMkLst>
        </pc:spChg>
        <pc:graphicFrameChg chg="mod">
          <ac:chgData name="Monsen, Fredrik Danker" userId="f1b6d32a-6b6f-4fbf-a98a-7a98a6c92bd9" providerId="ADAL" clId="{4EB1D7C1-E1DE-4CB4-BE48-D04EAF48D95B}" dt="2018-11-20T22:13:12.908" v="3435" actId="1038"/>
          <ac:graphicFrameMkLst>
            <pc:docMk/>
            <pc:sldMk cId="172038006" sldId="523"/>
            <ac:graphicFrameMk id="9" creationId="{3F253990-4FE2-4B31-9194-0C064F756E12}"/>
          </ac:graphicFrameMkLst>
        </pc:graphicFrameChg>
      </pc:sldChg>
      <pc:sldChg chg="addSp delSp modSp">
        <pc:chgData name="Monsen, Fredrik Danker" userId="f1b6d32a-6b6f-4fbf-a98a-7a98a6c92bd9" providerId="ADAL" clId="{4EB1D7C1-E1DE-4CB4-BE48-D04EAF48D95B}" dt="2018-11-20T20:09:51.296" v="2648" actId="255"/>
        <pc:sldMkLst>
          <pc:docMk/>
          <pc:sldMk cId="4171175363" sldId="524"/>
        </pc:sldMkLst>
        <pc:spChg chg="del mod">
          <ac:chgData name="Monsen, Fredrik Danker" userId="f1b6d32a-6b6f-4fbf-a98a-7a98a6c92bd9" providerId="ADAL" clId="{4EB1D7C1-E1DE-4CB4-BE48-D04EAF48D95B}" dt="2018-11-20T16:58:43.406" v="268" actId="478"/>
          <ac:spMkLst>
            <pc:docMk/>
            <pc:sldMk cId="4171175363" sldId="524"/>
            <ac:spMk id="2" creationId="{E987030C-0159-40F3-A158-F8AA8B8CC511}"/>
          </ac:spMkLst>
        </pc:spChg>
        <pc:spChg chg="add mod">
          <ac:chgData name="Monsen, Fredrik Danker" userId="f1b6d32a-6b6f-4fbf-a98a-7a98a6c92bd9" providerId="ADAL" clId="{4EB1D7C1-E1DE-4CB4-BE48-D04EAF48D95B}" dt="2018-11-20T16:58:46.207" v="271"/>
          <ac:spMkLst>
            <pc:docMk/>
            <pc:sldMk cId="4171175363" sldId="524"/>
            <ac:spMk id="7" creationId="{696BC9AD-3016-4EBF-8138-F260833446E5}"/>
          </ac:spMkLst>
        </pc:spChg>
        <pc:spChg chg="add">
          <ac:chgData name="Monsen, Fredrik Danker" userId="f1b6d32a-6b6f-4fbf-a98a-7a98a6c92bd9" providerId="ADAL" clId="{4EB1D7C1-E1DE-4CB4-BE48-D04EAF48D95B}" dt="2018-11-20T17:30:13.698" v="1388"/>
          <ac:spMkLst>
            <pc:docMk/>
            <pc:sldMk cId="4171175363" sldId="524"/>
            <ac:spMk id="8" creationId="{D4D5FDA8-2C78-4E5E-9734-4F7416080760}"/>
          </ac:spMkLst>
        </pc:spChg>
        <pc:spChg chg="del">
          <ac:chgData name="Monsen, Fredrik Danker" userId="f1b6d32a-6b6f-4fbf-a98a-7a98a6c92bd9" providerId="ADAL" clId="{4EB1D7C1-E1DE-4CB4-BE48-D04EAF48D95B}" dt="2018-11-20T17:30:13.473" v="1387" actId="478"/>
          <ac:spMkLst>
            <pc:docMk/>
            <pc:sldMk cId="4171175363" sldId="524"/>
            <ac:spMk id="11" creationId="{CE7AE8EC-22E3-4354-AECC-E7394F419DDC}"/>
          </ac:spMkLst>
        </pc:spChg>
        <pc:graphicFrameChg chg="mod">
          <ac:chgData name="Monsen, Fredrik Danker" userId="f1b6d32a-6b6f-4fbf-a98a-7a98a6c92bd9" providerId="ADAL" clId="{4EB1D7C1-E1DE-4CB4-BE48-D04EAF48D95B}" dt="2018-11-20T20:09:51.296" v="2648" actId="255"/>
          <ac:graphicFrameMkLst>
            <pc:docMk/>
            <pc:sldMk cId="4171175363" sldId="524"/>
            <ac:graphicFrameMk id="9" creationId="{F3982909-3D4C-461A-A1A6-A697D09388E2}"/>
          </ac:graphicFrameMkLst>
        </pc:graphicFrameChg>
      </pc:sldChg>
      <pc:sldChg chg="addSp delSp modSp">
        <pc:chgData name="Monsen, Fredrik Danker" userId="f1b6d32a-6b6f-4fbf-a98a-7a98a6c92bd9" providerId="ADAL" clId="{4EB1D7C1-E1DE-4CB4-BE48-D04EAF48D95B}" dt="2018-11-20T18:51:11.785" v="1960"/>
        <pc:sldMkLst>
          <pc:docMk/>
          <pc:sldMk cId="2608132208" sldId="525"/>
        </pc:sldMkLst>
        <pc:spChg chg="add">
          <ac:chgData name="Monsen, Fredrik Danker" userId="f1b6d32a-6b6f-4fbf-a98a-7a98a6c92bd9" providerId="ADAL" clId="{4EB1D7C1-E1DE-4CB4-BE48-D04EAF48D95B}" dt="2018-11-20T17:33:22.810" v="1468"/>
          <ac:spMkLst>
            <pc:docMk/>
            <pc:sldMk cId="2608132208" sldId="525"/>
            <ac:spMk id="11" creationId="{E3FC9015-8A46-42B1-8F62-63880E2E6B60}"/>
          </ac:spMkLst>
        </pc:spChg>
        <pc:spChg chg="del">
          <ac:chgData name="Monsen, Fredrik Danker" userId="f1b6d32a-6b6f-4fbf-a98a-7a98a6c92bd9" providerId="ADAL" clId="{4EB1D7C1-E1DE-4CB4-BE48-D04EAF48D95B}" dt="2018-11-20T17:33:22.605" v="1467" actId="478"/>
          <ac:spMkLst>
            <pc:docMk/>
            <pc:sldMk cId="2608132208" sldId="525"/>
            <ac:spMk id="17" creationId="{AD8F6008-EEBA-44C9-B8C6-F64A7D85DE95}"/>
          </ac:spMkLst>
        </pc:spChg>
        <pc:graphicFrameChg chg="mod">
          <ac:chgData name="Monsen, Fredrik Danker" userId="f1b6d32a-6b6f-4fbf-a98a-7a98a6c92bd9" providerId="ADAL" clId="{4EB1D7C1-E1DE-4CB4-BE48-D04EAF48D95B}" dt="2018-11-20T18:51:11.785" v="1960"/>
          <ac:graphicFrameMkLst>
            <pc:docMk/>
            <pc:sldMk cId="2608132208" sldId="525"/>
            <ac:graphicFrameMk id="10" creationId="{6D945D2B-8E44-4B7E-A0E8-2A5843B75E13}"/>
          </ac:graphicFrameMkLst>
        </pc:graphicFrameChg>
        <pc:graphicFrameChg chg="mod">
          <ac:chgData name="Monsen, Fredrik Danker" userId="f1b6d32a-6b6f-4fbf-a98a-7a98a6c92bd9" providerId="ADAL" clId="{4EB1D7C1-E1DE-4CB4-BE48-D04EAF48D95B}" dt="2018-11-20T18:51:07.294" v="1959"/>
          <ac:graphicFrameMkLst>
            <pc:docMk/>
            <pc:sldMk cId="2608132208" sldId="525"/>
            <ac:graphicFrameMk id="13" creationId="{932D8E7E-0957-463B-B4E9-2ED2A21CEDF1}"/>
          </ac:graphicFrameMkLst>
        </pc:graphicFrameChg>
      </pc:sldChg>
      <pc:sldChg chg="addSp delSp modSp">
        <pc:chgData name="Monsen, Fredrik Danker" userId="f1b6d32a-6b6f-4fbf-a98a-7a98a6c92bd9" providerId="ADAL" clId="{4EB1D7C1-E1DE-4CB4-BE48-D04EAF48D95B}" dt="2018-11-20T18:51:55.158" v="1969" actId="14100"/>
        <pc:sldMkLst>
          <pc:docMk/>
          <pc:sldMk cId="2522778446" sldId="526"/>
        </pc:sldMkLst>
        <pc:spChg chg="del">
          <ac:chgData name="Monsen, Fredrik Danker" userId="f1b6d32a-6b6f-4fbf-a98a-7a98a6c92bd9" providerId="ADAL" clId="{4EB1D7C1-E1DE-4CB4-BE48-D04EAF48D95B}" dt="2018-11-20T17:33:29.320" v="1469" actId="478"/>
          <ac:spMkLst>
            <pc:docMk/>
            <pc:sldMk cId="2522778446" sldId="526"/>
            <ac:spMk id="9" creationId="{9A352DFD-38E0-4E83-A149-E5752B344207}"/>
          </ac:spMkLst>
        </pc:spChg>
        <pc:spChg chg="add">
          <ac:chgData name="Monsen, Fredrik Danker" userId="f1b6d32a-6b6f-4fbf-a98a-7a98a6c92bd9" providerId="ADAL" clId="{4EB1D7C1-E1DE-4CB4-BE48-D04EAF48D95B}" dt="2018-11-20T17:33:29.492" v="1470"/>
          <ac:spMkLst>
            <pc:docMk/>
            <pc:sldMk cId="2522778446" sldId="526"/>
            <ac:spMk id="10" creationId="{2FDC2026-F2A2-4064-9ADB-E0F27C5D615D}"/>
          </ac:spMkLst>
        </pc:spChg>
        <pc:graphicFrameChg chg="mod">
          <ac:chgData name="Monsen, Fredrik Danker" userId="f1b6d32a-6b6f-4fbf-a98a-7a98a6c92bd9" providerId="ADAL" clId="{4EB1D7C1-E1DE-4CB4-BE48-D04EAF48D95B}" dt="2018-11-20T18:51:55.158" v="1969" actId="14100"/>
          <ac:graphicFrameMkLst>
            <pc:docMk/>
            <pc:sldMk cId="2522778446" sldId="526"/>
            <ac:graphicFrameMk id="7" creationId="{6B30CE14-7F1A-4011-9F3E-72FBAAD8353F}"/>
          </ac:graphicFrameMkLst>
        </pc:graphicFrameChg>
      </pc:sldChg>
      <pc:sldChg chg="addSp delSp modSp add">
        <pc:chgData name="Monsen, Fredrik Danker" userId="f1b6d32a-6b6f-4fbf-a98a-7a98a6c92bd9" providerId="ADAL" clId="{4EB1D7C1-E1DE-4CB4-BE48-D04EAF48D95B}" dt="2018-11-20T22:46:48.571" v="4058" actId="207"/>
        <pc:sldMkLst>
          <pc:docMk/>
          <pc:sldMk cId="733714376" sldId="533"/>
        </pc:sldMkLst>
        <pc:spChg chg="mod">
          <ac:chgData name="Monsen, Fredrik Danker" userId="f1b6d32a-6b6f-4fbf-a98a-7a98a6c92bd9" providerId="ADAL" clId="{4EB1D7C1-E1DE-4CB4-BE48-D04EAF48D95B}" dt="2018-11-20T22:43:49.875" v="4037" actId="1035"/>
          <ac:spMkLst>
            <pc:docMk/>
            <pc:sldMk cId="733714376" sldId="533"/>
            <ac:spMk id="3" creationId="{4D631C5A-56F5-4ED8-B39E-D7467E8EB015}"/>
          </ac:spMkLst>
        </pc:spChg>
        <pc:spChg chg="add del mod">
          <ac:chgData name="Monsen, Fredrik Danker" userId="f1b6d32a-6b6f-4fbf-a98a-7a98a6c92bd9" providerId="ADAL" clId="{4EB1D7C1-E1DE-4CB4-BE48-D04EAF48D95B}" dt="2018-11-20T22:42:56.133" v="4014" actId="478"/>
          <ac:spMkLst>
            <pc:docMk/>
            <pc:sldMk cId="733714376" sldId="533"/>
            <ac:spMk id="4" creationId="{04D1099F-A2F9-47C7-8031-659D8AF872A6}"/>
          </ac:spMkLst>
        </pc:spChg>
        <pc:spChg chg="add">
          <ac:chgData name="Monsen, Fredrik Danker" userId="f1b6d32a-6b6f-4fbf-a98a-7a98a6c92bd9" providerId="ADAL" clId="{4EB1D7C1-E1DE-4CB4-BE48-D04EAF48D95B}" dt="2018-11-20T22:42:27.864" v="4013"/>
          <ac:spMkLst>
            <pc:docMk/>
            <pc:sldMk cId="733714376" sldId="533"/>
            <ac:spMk id="9" creationId="{9013C1CE-9ABB-42C8-8092-6CED6417CCD6}"/>
          </ac:spMkLst>
        </pc:spChg>
        <pc:spChg chg="del">
          <ac:chgData name="Monsen, Fredrik Danker" userId="f1b6d32a-6b6f-4fbf-a98a-7a98a6c92bd9" providerId="ADAL" clId="{4EB1D7C1-E1DE-4CB4-BE48-D04EAF48D95B}" dt="2018-11-20T22:42:27.202" v="4012" actId="478"/>
          <ac:spMkLst>
            <pc:docMk/>
            <pc:sldMk cId="733714376" sldId="533"/>
            <ac:spMk id="10" creationId="{E9247BF4-98F6-4883-AB98-56AD8392B766}"/>
          </ac:spMkLst>
        </pc:spChg>
        <pc:graphicFrameChg chg="mod">
          <ac:chgData name="Monsen, Fredrik Danker" userId="f1b6d32a-6b6f-4fbf-a98a-7a98a6c92bd9" providerId="ADAL" clId="{4EB1D7C1-E1DE-4CB4-BE48-D04EAF48D95B}" dt="2018-11-20T22:46:48.571" v="4058" actId="207"/>
          <ac:graphicFrameMkLst>
            <pc:docMk/>
            <pc:sldMk cId="733714376" sldId="533"/>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20:00:21.785" v="2591" actId="1037"/>
        <pc:sldMkLst>
          <pc:docMk/>
          <pc:sldMk cId="3965140516" sldId="536"/>
        </pc:sldMkLst>
        <pc:spChg chg="add del mod">
          <ac:chgData name="Monsen, Fredrik Danker" userId="f1b6d32a-6b6f-4fbf-a98a-7a98a6c92bd9" providerId="ADAL" clId="{4EB1D7C1-E1DE-4CB4-BE48-D04EAF48D95B}" dt="2018-11-20T17:42:41.691" v="1866" actId="478"/>
          <ac:spMkLst>
            <pc:docMk/>
            <pc:sldMk cId="3965140516" sldId="536"/>
            <ac:spMk id="4" creationId="{5CC82AFC-021E-4A4F-9246-6284C1A4C929}"/>
          </ac:spMkLst>
        </pc:spChg>
        <pc:spChg chg="del">
          <ac:chgData name="Monsen, Fredrik Danker" userId="f1b6d32a-6b6f-4fbf-a98a-7a98a6c92bd9" providerId="ADAL" clId="{4EB1D7C1-E1DE-4CB4-BE48-D04EAF48D95B}" dt="2018-11-20T17:42:39.047" v="1864" actId="478"/>
          <ac:spMkLst>
            <pc:docMk/>
            <pc:sldMk cId="3965140516" sldId="536"/>
            <ac:spMk id="9" creationId="{B779DD04-E3D3-42E0-BBF7-49F7426956CA}"/>
          </ac:spMkLst>
        </pc:spChg>
        <pc:spChg chg="add">
          <ac:chgData name="Monsen, Fredrik Danker" userId="f1b6d32a-6b6f-4fbf-a98a-7a98a6c92bd9" providerId="ADAL" clId="{4EB1D7C1-E1DE-4CB4-BE48-D04EAF48D95B}" dt="2018-11-20T17:42:39.200" v="1865"/>
          <ac:spMkLst>
            <pc:docMk/>
            <pc:sldMk cId="3965140516" sldId="536"/>
            <ac:spMk id="12" creationId="{F64E1DE8-838C-48D0-B6EE-5AE9D031F62D}"/>
          </ac:spMkLst>
        </pc:spChg>
        <pc:spChg chg="mod">
          <ac:chgData name="Monsen, Fredrik Danker" userId="f1b6d32a-6b6f-4fbf-a98a-7a98a6c92bd9" providerId="ADAL" clId="{4EB1D7C1-E1DE-4CB4-BE48-D04EAF48D95B}" dt="2018-11-20T20:00:21.785" v="2591" actId="1037"/>
          <ac:spMkLst>
            <pc:docMk/>
            <pc:sldMk cId="3965140516" sldId="536"/>
            <ac:spMk id="14" creationId="{F6C6B249-53B6-483D-A34B-4839C8C5261E}"/>
          </ac:spMkLst>
        </pc:spChg>
        <pc:graphicFrameChg chg="mod">
          <ac:chgData name="Monsen, Fredrik Danker" userId="f1b6d32a-6b6f-4fbf-a98a-7a98a6c92bd9" providerId="ADAL" clId="{4EB1D7C1-E1DE-4CB4-BE48-D04EAF48D95B}" dt="2018-11-20T20:00:07.853" v="2575"/>
          <ac:graphicFrameMkLst>
            <pc:docMk/>
            <pc:sldMk cId="3965140516" sldId="536"/>
            <ac:graphicFrameMk id="7" creationId="{6B30CE14-7F1A-4011-9F3E-72FBAAD8353F}"/>
          </ac:graphicFrameMkLst>
        </pc:graphicFrameChg>
        <pc:graphicFrameChg chg="mod">
          <ac:chgData name="Monsen, Fredrik Danker" userId="f1b6d32a-6b6f-4fbf-a98a-7a98a6c92bd9" providerId="ADAL" clId="{4EB1D7C1-E1DE-4CB4-BE48-D04EAF48D95B}" dt="2018-11-20T20:00:02.986" v="2574"/>
          <ac:graphicFrameMkLst>
            <pc:docMk/>
            <pc:sldMk cId="3965140516" sldId="536"/>
            <ac:graphicFrameMk id="11" creationId="{79DC2B0F-4DE7-4933-A7AD-B852CC73D5C8}"/>
          </ac:graphicFrameMkLst>
        </pc:graphicFrameChg>
      </pc:sldChg>
      <pc:sldChg chg="addSp delSp modSp">
        <pc:chgData name="Monsen, Fredrik Danker" userId="f1b6d32a-6b6f-4fbf-a98a-7a98a6c92bd9" providerId="ADAL" clId="{4EB1D7C1-E1DE-4CB4-BE48-D04EAF48D95B}" dt="2018-11-20T19:49:04.661" v="2249"/>
        <pc:sldMkLst>
          <pc:docMk/>
          <pc:sldMk cId="2801772109" sldId="539"/>
        </pc:sldMkLst>
        <pc:spChg chg="add del mod">
          <ac:chgData name="Monsen, Fredrik Danker" userId="f1b6d32a-6b6f-4fbf-a98a-7a98a6c92bd9" providerId="ADAL" clId="{4EB1D7C1-E1DE-4CB4-BE48-D04EAF48D95B}" dt="2018-11-20T17:39:57.255" v="1800" actId="478"/>
          <ac:spMkLst>
            <pc:docMk/>
            <pc:sldMk cId="2801772109" sldId="539"/>
            <ac:spMk id="4" creationId="{70A5AB65-5552-416A-9B54-435F757EB037}"/>
          </ac:spMkLst>
        </pc:spChg>
        <pc:spChg chg="del">
          <ac:chgData name="Monsen, Fredrik Danker" userId="f1b6d32a-6b6f-4fbf-a98a-7a98a6c92bd9" providerId="ADAL" clId="{4EB1D7C1-E1DE-4CB4-BE48-D04EAF48D95B}" dt="2018-11-20T17:39:54.429" v="1798" actId="478"/>
          <ac:spMkLst>
            <pc:docMk/>
            <pc:sldMk cId="2801772109" sldId="539"/>
            <ac:spMk id="9" creationId="{0D3A9343-68CD-4FFC-B558-91D492F36147}"/>
          </ac:spMkLst>
        </pc:spChg>
        <pc:spChg chg="add">
          <ac:chgData name="Monsen, Fredrik Danker" userId="f1b6d32a-6b6f-4fbf-a98a-7a98a6c92bd9" providerId="ADAL" clId="{4EB1D7C1-E1DE-4CB4-BE48-D04EAF48D95B}" dt="2018-11-20T17:39:54.878" v="1799"/>
          <ac:spMkLst>
            <pc:docMk/>
            <pc:sldMk cId="2801772109" sldId="539"/>
            <ac:spMk id="10" creationId="{DCC05B74-EF15-4717-A686-46ED41806932}"/>
          </ac:spMkLst>
        </pc:spChg>
        <pc:graphicFrameChg chg="mod">
          <ac:chgData name="Monsen, Fredrik Danker" userId="f1b6d32a-6b6f-4fbf-a98a-7a98a6c92bd9" providerId="ADAL" clId="{4EB1D7C1-E1DE-4CB4-BE48-D04EAF48D95B}" dt="2018-11-20T19:49:04.661" v="2249"/>
          <ac:graphicFrameMkLst>
            <pc:docMk/>
            <pc:sldMk cId="2801772109" sldId="539"/>
            <ac:graphicFrameMk id="5" creationId="{5BACA7A0-7BA0-403C-94F8-7F8D7E77BD2B}"/>
          </ac:graphicFrameMkLst>
        </pc:graphicFrameChg>
      </pc:sldChg>
      <pc:sldChg chg="addSp delSp modSp">
        <pc:chgData name="Monsen, Fredrik Danker" userId="f1b6d32a-6b6f-4fbf-a98a-7a98a6c92bd9" providerId="ADAL" clId="{4EB1D7C1-E1DE-4CB4-BE48-D04EAF48D95B}" dt="2018-11-20T18:47:14.779" v="1937"/>
        <pc:sldMkLst>
          <pc:docMk/>
          <pc:sldMk cId="3993405251" sldId="543"/>
        </pc:sldMkLst>
        <pc:spChg chg="add del mod">
          <ac:chgData name="Monsen, Fredrik Danker" userId="f1b6d32a-6b6f-4fbf-a98a-7a98a6c92bd9" providerId="ADAL" clId="{4EB1D7C1-E1DE-4CB4-BE48-D04EAF48D95B}" dt="2018-11-20T17:29:01.160" v="1343" actId="478"/>
          <ac:spMkLst>
            <pc:docMk/>
            <pc:sldMk cId="3993405251" sldId="543"/>
            <ac:spMk id="4" creationId="{F8C76086-34E4-4926-B70A-B70F60F69729}"/>
          </ac:spMkLst>
        </pc:spChg>
        <pc:spChg chg="add del">
          <ac:chgData name="Monsen, Fredrik Danker" userId="f1b6d32a-6b6f-4fbf-a98a-7a98a6c92bd9" providerId="ADAL" clId="{4EB1D7C1-E1DE-4CB4-BE48-D04EAF48D95B}" dt="2018-11-20T16:58:01.874" v="250"/>
          <ac:spMkLst>
            <pc:docMk/>
            <pc:sldMk cId="3993405251" sldId="543"/>
            <ac:spMk id="7" creationId="{8E048CCD-F2FB-4AD2-8D8B-3C0C9C67A6B6}"/>
          </ac:spMkLst>
        </pc:spChg>
        <pc:spChg chg="add">
          <ac:chgData name="Monsen, Fredrik Danker" userId="f1b6d32a-6b6f-4fbf-a98a-7a98a6c92bd9" providerId="ADAL" clId="{4EB1D7C1-E1DE-4CB4-BE48-D04EAF48D95B}" dt="2018-11-20T17:28:58.178" v="1342"/>
          <ac:spMkLst>
            <pc:docMk/>
            <pc:sldMk cId="3993405251" sldId="543"/>
            <ac:spMk id="10" creationId="{E5C0133C-EA2C-4281-BFE9-EE2AE888DC19}"/>
          </ac:spMkLst>
        </pc:spChg>
        <pc:spChg chg="del">
          <ac:chgData name="Monsen, Fredrik Danker" userId="f1b6d32a-6b6f-4fbf-a98a-7a98a6c92bd9" providerId="ADAL" clId="{4EB1D7C1-E1DE-4CB4-BE48-D04EAF48D95B}" dt="2018-11-20T17:28:57.704" v="1341" actId="478"/>
          <ac:spMkLst>
            <pc:docMk/>
            <pc:sldMk cId="3993405251" sldId="543"/>
            <ac:spMk id="11" creationId="{34F12371-F059-4B60-859B-C4F3D0FC10C9}"/>
          </ac:spMkLst>
        </pc:spChg>
        <pc:graphicFrameChg chg="mod">
          <ac:chgData name="Monsen, Fredrik Danker" userId="f1b6d32a-6b6f-4fbf-a98a-7a98a6c92bd9" providerId="ADAL" clId="{4EB1D7C1-E1DE-4CB4-BE48-D04EAF48D95B}" dt="2018-11-20T18:47:14.779" v="1937"/>
          <ac:graphicFrameMkLst>
            <pc:docMk/>
            <pc:sldMk cId="3993405251" sldId="543"/>
            <ac:graphicFrameMk id="12" creationId="{2C766E87-F97E-4068-916C-A8701D0BB8CF}"/>
          </ac:graphicFrameMkLst>
        </pc:graphicFrameChg>
      </pc:sldChg>
      <pc:sldChg chg="modSp">
        <pc:chgData name="Monsen, Fredrik Danker" userId="f1b6d32a-6b6f-4fbf-a98a-7a98a6c92bd9" providerId="ADAL" clId="{4EB1D7C1-E1DE-4CB4-BE48-D04EAF48D95B}" dt="2018-11-20T20:11:22.746" v="2666" actId="20577"/>
        <pc:sldMkLst>
          <pc:docMk/>
          <pc:sldMk cId="2320536973" sldId="545"/>
        </pc:sldMkLst>
        <pc:spChg chg="mod">
          <ac:chgData name="Monsen, Fredrik Danker" userId="f1b6d32a-6b6f-4fbf-a98a-7a98a6c92bd9" providerId="ADAL" clId="{4EB1D7C1-E1DE-4CB4-BE48-D04EAF48D95B}" dt="2018-11-20T20:11:22.746" v="2666" actId="20577"/>
          <ac:spMkLst>
            <pc:docMk/>
            <pc:sldMk cId="2320536973" sldId="545"/>
            <ac:spMk id="3" creationId="{EFA9B89B-1950-4552-9FA8-8E0134AAA0A1}"/>
          </ac:spMkLst>
        </pc:spChg>
      </pc:sldChg>
      <pc:sldChg chg="addSp delSp modSp">
        <pc:chgData name="Monsen, Fredrik Danker" userId="f1b6d32a-6b6f-4fbf-a98a-7a98a6c92bd9" providerId="ADAL" clId="{4EB1D7C1-E1DE-4CB4-BE48-D04EAF48D95B}" dt="2018-11-20T19:49:45.298" v="2254"/>
        <pc:sldMkLst>
          <pc:docMk/>
          <pc:sldMk cId="1353962192" sldId="557"/>
        </pc:sldMkLst>
        <pc:spChg chg="del">
          <ac:chgData name="Monsen, Fredrik Danker" userId="f1b6d32a-6b6f-4fbf-a98a-7a98a6c92bd9" providerId="ADAL" clId="{4EB1D7C1-E1DE-4CB4-BE48-D04EAF48D95B}" dt="2018-11-20T17:40:08.377" v="1803" actId="478"/>
          <ac:spMkLst>
            <pc:docMk/>
            <pc:sldMk cId="1353962192" sldId="557"/>
            <ac:spMk id="9" creationId="{134A2CC7-588A-465E-9DD7-11B95F603187}"/>
          </ac:spMkLst>
        </pc:spChg>
        <pc:spChg chg="add">
          <ac:chgData name="Monsen, Fredrik Danker" userId="f1b6d32a-6b6f-4fbf-a98a-7a98a6c92bd9" providerId="ADAL" clId="{4EB1D7C1-E1DE-4CB4-BE48-D04EAF48D95B}" dt="2018-11-20T17:40:08.653" v="1804"/>
          <ac:spMkLst>
            <pc:docMk/>
            <pc:sldMk cId="1353962192" sldId="557"/>
            <ac:spMk id="10" creationId="{6C98CE0D-6CD9-4CFC-88FD-549B758EC990}"/>
          </ac:spMkLst>
        </pc:spChg>
        <pc:graphicFrameChg chg="mod">
          <ac:chgData name="Monsen, Fredrik Danker" userId="f1b6d32a-6b6f-4fbf-a98a-7a98a6c92bd9" providerId="ADAL" clId="{4EB1D7C1-E1DE-4CB4-BE48-D04EAF48D95B}" dt="2018-11-20T19:49:45.298" v="2254"/>
          <ac:graphicFrameMkLst>
            <pc:docMk/>
            <pc:sldMk cId="1353962192" sldId="557"/>
            <ac:graphicFrameMk id="7" creationId="{366C5343-C112-4312-A509-CD0207B0D0E1}"/>
          </ac:graphicFrameMkLst>
        </pc:graphicFrameChg>
      </pc:sldChg>
      <pc:sldChg chg="addSp delSp modSp">
        <pc:chgData name="Monsen, Fredrik Danker" userId="f1b6d32a-6b6f-4fbf-a98a-7a98a6c92bd9" providerId="ADAL" clId="{4EB1D7C1-E1DE-4CB4-BE48-D04EAF48D95B}" dt="2018-11-20T17:35:54.375" v="1581" actId="14100"/>
        <pc:sldMkLst>
          <pc:docMk/>
          <pc:sldMk cId="2038639520" sldId="558"/>
        </pc:sldMkLst>
        <pc:spChg chg="add del mod">
          <ac:chgData name="Monsen, Fredrik Danker" userId="f1b6d32a-6b6f-4fbf-a98a-7a98a6c92bd9" providerId="ADAL" clId="{4EB1D7C1-E1DE-4CB4-BE48-D04EAF48D95B}" dt="2018-11-20T17:33:58.470" v="1476" actId="478"/>
          <ac:spMkLst>
            <pc:docMk/>
            <pc:sldMk cId="2038639520" sldId="558"/>
            <ac:spMk id="4" creationId="{4ED01DAC-30D0-472C-950A-8E3F4E5E69DB}"/>
          </ac:spMkLst>
        </pc:spChg>
        <pc:spChg chg="mod">
          <ac:chgData name="Monsen, Fredrik Danker" userId="f1b6d32a-6b6f-4fbf-a98a-7a98a6c92bd9" providerId="ADAL" clId="{4EB1D7C1-E1DE-4CB4-BE48-D04EAF48D95B}" dt="2018-11-20T17:35:54.375" v="1581" actId="14100"/>
          <ac:spMkLst>
            <pc:docMk/>
            <pc:sldMk cId="2038639520" sldId="558"/>
            <ac:spMk id="5" creationId="{B5A86AC8-52DD-4175-998C-4830ACC797D6}"/>
          </ac:spMkLst>
        </pc:spChg>
        <pc:spChg chg="mod">
          <ac:chgData name="Monsen, Fredrik Danker" userId="f1b6d32a-6b6f-4fbf-a98a-7a98a6c92bd9" providerId="ADAL" clId="{4EB1D7C1-E1DE-4CB4-BE48-D04EAF48D95B}" dt="2018-11-20T17:35:24.011" v="1543" actId="1037"/>
          <ac:spMkLst>
            <pc:docMk/>
            <pc:sldMk cId="2038639520" sldId="558"/>
            <ac:spMk id="7" creationId="{FF891B29-5CE1-4A24-97E0-D906426D2DC8}"/>
          </ac:spMkLst>
        </pc:spChg>
        <pc:spChg chg="mod">
          <ac:chgData name="Monsen, Fredrik Danker" userId="f1b6d32a-6b6f-4fbf-a98a-7a98a6c92bd9" providerId="ADAL" clId="{4EB1D7C1-E1DE-4CB4-BE48-D04EAF48D95B}" dt="2018-11-20T17:35:22.753" v="1541" actId="1038"/>
          <ac:spMkLst>
            <pc:docMk/>
            <pc:sldMk cId="2038639520" sldId="558"/>
            <ac:spMk id="8" creationId="{DD11BE4A-F68F-4BE8-9465-522A7AC7730D}"/>
          </ac:spMkLst>
        </pc:spChg>
        <pc:spChg chg="mod">
          <ac:chgData name="Monsen, Fredrik Danker" userId="f1b6d32a-6b6f-4fbf-a98a-7a98a6c92bd9" providerId="ADAL" clId="{4EB1D7C1-E1DE-4CB4-BE48-D04EAF48D95B}" dt="2018-11-20T17:35:24.011" v="1543" actId="1037"/>
          <ac:spMkLst>
            <pc:docMk/>
            <pc:sldMk cId="2038639520" sldId="558"/>
            <ac:spMk id="10" creationId="{6EFC8CA8-663C-4880-9EBD-5BF30FA2EA12}"/>
          </ac:spMkLst>
        </pc:spChg>
        <pc:spChg chg="mod">
          <ac:chgData name="Monsen, Fredrik Danker" userId="f1b6d32a-6b6f-4fbf-a98a-7a98a6c92bd9" providerId="ADAL" clId="{4EB1D7C1-E1DE-4CB4-BE48-D04EAF48D95B}" dt="2018-11-20T17:35:23.253" v="1542" actId="1038"/>
          <ac:spMkLst>
            <pc:docMk/>
            <pc:sldMk cId="2038639520" sldId="558"/>
            <ac:spMk id="11" creationId="{0A18D005-83BD-4BC8-98E0-8DD11D717587}"/>
          </ac:spMkLst>
        </pc:spChg>
        <pc:spChg chg="mod">
          <ac:chgData name="Monsen, Fredrik Danker" userId="f1b6d32a-6b6f-4fbf-a98a-7a98a6c92bd9" providerId="ADAL" clId="{4EB1D7C1-E1DE-4CB4-BE48-D04EAF48D95B}" dt="2018-11-20T17:35:23.253" v="1542" actId="1038"/>
          <ac:spMkLst>
            <pc:docMk/>
            <pc:sldMk cId="2038639520" sldId="558"/>
            <ac:spMk id="12" creationId="{E0FC80B4-95DB-446C-BE29-8D3D9776878A}"/>
          </ac:spMkLst>
        </pc:spChg>
        <pc:spChg chg="add del">
          <ac:chgData name="Monsen, Fredrik Danker" userId="f1b6d32a-6b6f-4fbf-a98a-7a98a6c92bd9" providerId="ADAL" clId="{4EB1D7C1-E1DE-4CB4-BE48-D04EAF48D95B}" dt="2018-11-20T16:59:28.534" v="279"/>
          <ac:spMkLst>
            <pc:docMk/>
            <pc:sldMk cId="2038639520" sldId="558"/>
            <ac:spMk id="14" creationId="{E43D9DEE-3F9F-414D-95C5-C70FC0236555}"/>
          </ac:spMkLst>
        </pc:spChg>
        <pc:spChg chg="del">
          <ac:chgData name="Monsen, Fredrik Danker" userId="f1b6d32a-6b6f-4fbf-a98a-7a98a6c92bd9" providerId="ADAL" clId="{4EB1D7C1-E1DE-4CB4-BE48-D04EAF48D95B}" dt="2018-11-20T17:33:54.755" v="1474" actId="478"/>
          <ac:spMkLst>
            <pc:docMk/>
            <pc:sldMk cId="2038639520" sldId="558"/>
            <ac:spMk id="15" creationId="{03108B85-B7FF-44DF-89DC-1FD82ABF329C}"/>
          </ac:spMkLst>
        </pc:spChg>
        <pc:spChg chg="add">
          <ac:chgData name="Monsen, Fredrik Danker" userId="f1b6d32a-6b6f-4fbf-a98a-7a98a6c92bd9" providerId="ADAL" clId="{4EB1D7C1-E1DE-4CB4-BE48-D04EAF48D95B}" dt="2018-11-20T17:33:55.010" v="1475"/>
          <ac:spMkLst>
            <pc:docMk/>
            <pc:sldMk cId="2038639520" sldId="558"/>
            <ac:spMk id="17" creationId="{28F25C21-3732-4AF1-8BC9-9835FA015C56}"/>
          </ac:spMkLst>
        </pc:spChg>
      </pc:sldChg>
      <pc:sldChg chg="addSp delSp modSp">
        <pc:chgData name="Monsen, Fredrik Danker" userId="f1b6d32a-6b6f-4fbf-a98a-7a98a6c92bd9" providerId="ADAL" clId="{4EB1D7C1-E1DE-4CB4-BE48-D04EAF48D95B}" dt="2018-11-20T17:36:06.462" v="1584" actId="478"/>
        <pc:sldMkLst>
          <pc:docMk/>
          <pc:sldMk cId="1524504430" sldId="559"/>
        </pc:sldMkLst>
        <pc:spChg chg="mod">
          <ac:chgData name="Monsen, Fredrik Danker" userId="f1b6d32a-6b6f-4fbf-a98a-7a98a6c92bd9" providerId="ADAL" clId="{4EB1D7C1-E1DE-4CB4-BE48-D04EAF48D95B}" dt="2018-11-20T17:35:46.919" v="1580" actId="14100"/>
          <ac:spMkLst>
            <pc:docMk/>
            <pc:sldMk cId="1524504430" sldId="559"/>
            <ac:spMk id="5" creationId="{B5A86AC8-52DD-4175-998C-4830ACC797D6}"/>
          </ac:spMkLst>
        </pc:spChg>
        <pc:spChg chg="add del mod">
          <ac:chgData name="Monsen, Fredrik Danker" userId="f1b6d32a-6b6f-4fbf-a98a-7a98a6c92bd9" providerId="ADAL" clId="{4EB1D7C1-E1DE-4CB4-BE48-D04EAF48D95B}" dt="2018-11-20T17:35:21.294" v="1539" actId="478"/>
          <ac:spMkLst>
            <pc:docMk/>
            <pc:sldMk cId="1524504430" sldId="559"/>
            <ac:spMk id="6" creationId="{C28F5A3E-1BEE-40B0-8576-2F71C9A0575A}"/>
          </ac:spMkLst>
        </pc:spChg>
        <pc:spChg chg="add del mod">
          <ac:chgData name="Monsen, Fredrik Danker" userId="f1b6d32a-6b6f-4fbf-a98a-7a98a6c92bd9" providerId="ADAL" clId="{4EB1D7C1-E1DE-4CB4-BE48-D04EAF48D95B}" dt="2018-11-20T17:36:06.462" v="1584" actId="478"/>
          <ac:spMkLst>
            <pc:docMk/>
            <pc:sldMk cId="1524504430" sldId="559"/>
            <ac:spMk id="13" creationId="{F74F1FCB-FCD1-4B17-987F-189BD64DF185}"/>
          </ac:spMkLst>
        </pc:spChg>
        <pc:spChg chg="add del">
          <ac:chgData name="Monsen, Fredrik Danker" userId="f1b6d32a-6b6f-4fbf-a98a-7a98a6c92bd9" providerId="ADAL" clId="{4EB1D7C1-E1DE-4CB4-BE48-D04EAF48D95B}" dt="2018-11-20T17:35:17.897" v="1538"/>
          <ac:spMkLst>
            <pc:docMk/>
            <pc:sldMk cId="1524504430" sldId="559"/>
            <ac:spMk id="14" creationId="{4CC4E359-AE01-43D9-A541-D6A1C220592A}"/>
          </ac:spMkLst>
        </pc:spChg>
        <pc:spChg chg="add del">
          <ac:chgData name="Monsen, Fredrik Danker" userId="f1b6d32a-6b6f-4fbf-a98a-7a98a6c92bd9" providerId="ADAL" clId="{4EB1D7C1-E1DE-4CB4-BE48-D04EAF48D95B}" dt="2018-11-20T17:36:03.070" v="1582" actId="478"/>
          <ac:spMkLst>
            <pc:docMk/>
            <pc:sldMk cId="1524504430" sldId="559"/>
            <ac:spMk id="15" creationId="{03108B85-B7FF-44DF-89DC-1FD82ABF329C}"/>
          </ac:spMkLst>
        </pc:spChg>
        <pc:spChg chg="add">
          <ac:chgData name="Monsen, Fredrik Danker" userId="f1b6d32a-6b6f-4fbf-a98a-7a98a6c92bd9" providerId="ADAL" clId="{4EB1D7C1-E1DE-4CB4-BE48-D04EAF48D95B}" dt="2018-11-20T17:36:04.015" v="1583"/>
          <ac:spMkLst>
            <pc:docMk/>
            <pc:sldMk cId="1524504430" sldId="559"/>
            <ac:spMk id="17" creationId="{A9FAC880-820E-4EAE-A8EF-F6F77F91D208}"/>
          </ac:spMkLst>
        </pc:spChg>
      </pc:sldChg>
      <pc:sldChg chg="addSp delSp modSp">
        <pc:chgData name="Monsen, Fredrik Danker" userId="f1b6d32a-6b6f-4fbf-a98a-7a98a6c92bd9" providerId="ADAL" clId="{4EB1D7C1-E1DE-4CB4-BE48-D04EAF48D95B}" dt="2018-11-20T22:19:03.012" v="3784" actId="1037"/>
        <pc:sldMkLst>
          <pc:docMk/>
          <pc:sldMk cId="1283537599" sldId="562"/>
        </pc:sldMkLst>
        <pc:spChg chg="add del">
          <ac:chgData name="Monsen, Fredrik Danker" userId="f1b6d32a-6b6f-4fbf-a98a-7a98a6c92bd9" providerId="ADAL" clId="{4EB1D7C1-E1DE-4CB4-BE48-D04EAF48D95B}" dt="2018-11-20T17:00:04.900" v="287"/>
          <ac:spMkLst>
            <pc:docMk/>
            <pc:sldMk cId="1283537599" sldId="562"/>
            <ac:spMk id="15" creationId="{CBB9BBA4-E0DD-4C19-AE86-F8C03BD93E73}"/>
          </ac:spMkLst>
        </pc:spChg>
        <pc:spChg chg="add">
          <ac:chgData name="Monsen, Fredrik Danker" userId="f1b6d32a-6b6f-4fbf-a98a-7a98a6c92bd9" providerId="ADAL" clId="{4EB1D7C1-E1DE-4CB4-BE48-D04EAF48D95B}" dt="2018-11-20T17:39:40.798" v="1795"/>
          <ac:spMkLst>
            <pc:docMk/>
            <pc:sldMk cId="1283537599" sldId="562"/>
            <ac:spMk id="16" creationId="{E520AA30-30A8-44AA-A814-F9FB21505FD8}"/>
          </ac:spMkLst>
        </pc:spChg>
        <pc:spChg chg="del">
          <ac:chgData name="Monsen, Fredrik Danker" userId="f1b6d32a-6b6f-4fbf-a98a-7a98a6c92bd9" providerId="ADAL" clId="{4EB1D7C1-E1DE-4CB4-BE48-D04EAF48D95B}" dt="2018-11-20T17:39:40.595" v="1794" actId="478"/>
          <ac:spMkLst>
            <pc:docMk/>
            <pc:sldMk cId="1283537599" sldId="562"/>
            <ac:spMk id="25" creationId="{23742527-5C72-4FB6-8F4A-84987376C7AA}"/>
          </ac:spMkLst>
        </pc:spChg>
        <pc:grpChg chg="mod">
          <ac:chgData name="Monsen, Fredrik Danker" userId="f1b6d32a-6b6f-4fbf-a98a-7a98a6c92bd9" providerId="ADAL" clId="{4EB1D7C1-E1DE-4CB4-BE48-D04EAF48D95B}" dt="2018-11-20T22:09:57.635" v="3265" actId="1036"/>
          <ac:grpSpMkLst>
            <pc:docMk/>
            <pc:sldMk cId="1283537599" sldId="562"/>
            <ac:grpSpMk id="2" creationId="{3B05C875-4432-484F-8A52-1CB862DC0F60}"/>
          </ac:grpSpMkLst>
        </pc:grpChg>
        <pc:graphicFrameChg chg="mod">
          <ac:chgData name="Monsen, Fredrik Danker" userId="f1b6d32a-6b6f-4fbf-a98a-7a98a6c92bd9" providerId="ADAL" clId="{4EB1D7C1-E1DE-4CB4-BE48-D04EAF48D95B}" dt="2018-11-20T20:36:50.449" v="2785"/>
          <ac:graphicFrameMkLst>
            <pc:docMk/>
            <pc:sldMk cId="1283537599" sldId="562"/>
            <ac:graphicFrameMk id="10" creationId="{EDCCD9B4-9DCD-436C-B0BE-AB5CB9C07105}"/>
          </ac:graphicFrameMkLst>
        </pc:graphicFrameChg>
        <pc:picChg chg="mod">
          <ac:chgData name="Monsen, Fredrik Danker" userId="f1b6d32a-6b6f-4fbf-a98a-7a98a6c92bd9" providerId="ADAL" clId="{4EB1D7C1-E1DE-4CB4-BE48-D04EAF48D95B}" dt="2018-11-20T22:19:00.461" v="3775" actId="1037"/>
          <ac:picMkLst>
            <pc:docMk/>
            <pc:sldMk cId="1283537599" sldId="562"/>
            <ac:picMk id="11" creationId="{D1864C29-3359-475D-A2C3-F7EE3F4B55FA}"/>
          </ac:picMkLst>
        </pc:picChg>
        <pc:picChg chg="mod">
          <ac:chgData name="Monsen, Fredrik Danker" userId="f1b6d32a-6b6f-4fbf-a98a-7a98a6c92bd9" providerId="ADAL" clId="{4EB1D7C1-E1DE-4CB4-BE48-D04EAF48D95B}" dt="2018-11-20T22:19:03.012" v="3784" actId="1037"/>
          <ac:picMkLst>
            <pc:docMk/>
            <pc:sldMk cId="1283537599" sldId="562"/>
            <ac:picMk id="18" creationId="{1F093E65-B4F3-4EDC-A1B1-91EA4B5F85A9}"/>
          </ac:picMkLst>
        </pc:picChg>
        <pc:picChg chg="mod">
          <ac:chgData name="Monsen, Fredrik Danker" userId="f1b6d32a-6b6f-4fbf-a98a-7a98a6c92bd9" providerId="ADAL" clId="{4EB1D7C1-E1DE-4CB4-BE48-D04EAF48D95B}" dt="2018-11-20T22:18:56.990" v="3765" actId="1038"/>
          <ac:picMkLst>
            <pc:docMk/>
            <pc:sldMk cId="1283537599" sldId="562"/>
            <ac:picMk id="21" creationId="{AEEE1051-3041-4D0A-8D75-DD5D4D2EA974}"/>
          </ac:picMkLst>
        </pc:picChg>
        <pc:picChg chg="mod">
          <ac:chgData name="Monsen, Fredrik Danker" userId="f1b6d32a-6b6f-4fbf-a98a-7a98a6c92bd9" providerId="ADAL" clId="{4EB1D7C1-E1DE-4CB4-BE48-D04EAF48D95B}" dt="2018-11-20T22:18:58.347" v="3770" actId="1038"/>
          <ac:picMkLst>
            <pc:docMk/>
            <pc:sldMk cId="1283537599" sldId="562"/>
            <ac:picMk id="22" creationId="{C784976F-2FA7-4DD3-A42E-D93707067D60}"/>
          </ac:picMkLst>
        </pc:picChg>
        <pc:picChg chg="mod">
          <ac:chgData name="Monsen, Fredrik Danker" userId="f1b6d32a-6b6f-4fbf-a98a-7a98a6c92bd9" providerId="ADAL" clId="{4EB1D7C1-E1DE-4CB4-BE48-D04EAF48D95B}" dt="2018-11-20T22:18:52.667" v="3753" actId="1037"/>
          <ac:picMkLst>
            <pc:docMk/>
            <pc:sldMk cId="1283537599" sldId="562"/>
            <ac:picMk id="23" creationId="{BDFBAEEA-ACE9-4838-B512-19A87F19147F}"/>
          </ac:picMkLst>
        </pc:picChg>
        <pc:picChg chg="mod">
          <ac:chgData name="Monsen, Fredrik Danker" userId="f1b6d32a-6b6f-4fbf-a98a-7a98a6c92bd9" providerId="ADAL" clId="{4EB1D7C1-E1DE-4CB4-BE48-D04EAF48D95B}" dt="2018-11-20T22:18:55.077" v="3761" actId="1038"/>
          <ac:picMkLst>
            <pc:docMk/>
            <pc:sldMk cId="1283537599" sldId="562"/>
            <ac:picMk id="24" creationId="{C135A88F-A652-4CDB-A528-93975B5F92C3}"/>
          </ac:picMkLst>
        </pc:picChg>
      </pc:sldChg>
      <pc:sldChg chg="addSp delSp modSp">
        <pc:chgData name="Monsen, Fredrik Danker" userId="f1b6d32a-6b6f-4fbf-a98a-7a98a6c92bd9" providerId="ADAL" clId="{4EB1D7C1-E1DE-4CB4-BE48-D04EAF48D95B}" dt="2018-11-20T18:45:19.752" v="1920"/>
        <pc:sldMkLst>
          <pc:docMk/>
          <pc:sldMk cId="4060919937" sldId="563"/>
        </pc:sldMkLst>
        <pc:spChg chg="add del mod">
          <ac:chgData name="Monsen, Fredrik Danker" userId="f1b6d32a-6b6f-4fbf-a98a-7a98a6c92bd9" providerId="ADAL" clId="{4EB1D7C1-E1DE-4CB4-BE48-D04EAF48D95B}" dt="2018-11-20T17:26:04.278" v="1196" actId="478"/>
          <ac:spMkLst>
            <pc:docMk/>
            <pc:sldMk cId="4060919937" sldId="563"/>
            <ac:spMk id="3" creationId="{6A546511-FDE7-4858-98FF-DB9E51C7509B}"/>
          </ac:spMkLst>
        </pc:spChg>
        <pc:spChg chg="del">
          <ac:chgData name="Monsen, Fredrik Danker" userId="f1b6d32a-6b6f-4fbf-a98a-7a98a6c92bd9" providerId="ADAL" clId="{4EB1D7C1-E1DE-4CB4-BE48-D04EAF48D95B}" dt="2018-11-20T17:26:01.580" v="1194" actId="478"/>
          <ac:spMkLst>
            <pc:docMk/>
            <pc:sldMk cId="4060919937" sldId="563"/>
            <ac:spMk id="9" creationId="{146D3D54-6DA0-46CB-8360-8E607F46BB6C}"/>
          </ac:spMkLst>
        </pc:spChg>
        <pc:spChg chg="add">
          <ac:chgData name="Monsen, Fredrik Danker" userId="f1b6d32a-6b6f-4fbf-a98a-7a98a6c92bd9" providerId="ADAL" clId="{4EB1D7C1-E1DE-4CB4-BE48-D04EAF48D95B}" dt="2018-11-20T17:26:02.049" v="1195"/>
          <ac:spMkLst>
            <pc:docMk/>
            <pc:sldMk cId="4060919937" sldId="563"/>
            <ac:spMk id="11" creationId="{C6854794-ADE0-4BA1-892B-9B67C81E1FC9}"/>
          </ac:spMkLst>
        </pc:spChg>
        <pc:graphicFrameChg chg="mod">
          <ac:chgData name="Monsen, Fredrik Danker" userId="f1b6d32a-6b6f-4fbf-a98a-7a98a6c92bd9" providerId="ADAL" clId="{4EB1D7C1-E1DE-4CB4-BE48-D04EAF48D95B}" dt="2018-11-20T18:45:19.752" v="1920"/>
          <ac:graphicFrameMkLst>
            <pc:docMk/>
            <pc:sldMk cId="4060919937" sldId="563"/>
            <ac:graphicFrameMk id="25" creationId="{164BC4F0-77FF-40CB-8AB1-3D11FA13FC20}"/>
          </ac:graphicFrameMkLst>
        </pc:graphicFrameChg>
      </pc:sldChg>
      <pc:sldChg chg="addSp delSp modSp">
        <pc:chgData name="Monsen, Fredrik Danker" userId="f1b6d32a-6b6f-4fbf-a98a-7a98a6c92bd9" providerId="ADAL" clId="{4EB1D7C1-E1DE-4CB4-BE48-D04EAF48D95B}" dt="2018-11-20T22:21:44.060" v="3853" actId="1036"/>
        <pc:sldMkLst>
          <pc:docMk/>
          <pc:sldMk cId="2775212770" sldId="564"/>
        </pc:sldMkLst>
        <pc:spChg chg="add">
          <ac:chgData name="Monsen, Fredrik Danker" userId="f1b6d32a-6b6f-4fbf-a98a-7a98a6c92bd9" providerId="ADAL" clId="{4EB1D7C1-E1DE-4CB4-BE48-D04EAF48D95B}" dt="2018-11-20T17:40:32.162" v="1814"/>
          <ac:spMkLst>
            <pc:docMk/>
            <pc:sldMk cId="2775212770" sldId="564"/>
            <ac:spMk id="9" creationId="{29A3D11B-9E51-41DF-B693-9E517E740561}"/>
          </ac:spMkLst>
        </pc:spChg>
        <pc:spChg chg="del">
          <ac:chgData name="Monsen, Fredrik Danker" userId="f1b6d32a-6b6f-4fbf-a98a-7a98a6c92bd9" providerId="ADAL" clId="{4EB1D7C1-E1DE-4CB4-BE48-D04EAF48D95B}" dt="2018-11-20T17:40:31.994" v="1813" actId="478"/>
          <ac:spMkLst>
            <pc:docMk/>
            <pc:sldMk cId="2775212770" sldId="564"/>
            <ac:spMk id="11" creationId="{64985FA1-4A07-43B8-8B44-19F8867825F0}"/>
          </ac:spMkLst>
        </pc:spChg>
        <pc:graphicFrameChg chg="mod">
          <ac:chgData name="Monsen, Fredrik Danker" userId="f1b6d32a-6b6f-4fbf-a98a-7a98a6c92bd9" providerId="ADAL" clId="{4EB1D7C1-E1DE-4CB4-BE48-D04EAF48D95B}" dt="2018-11-20T22:17:57.694" v="3685" actId="2085"/>
          <ac:graphicFrameMkLst>
            <pc:docMk/>
            <pc:sldMk cId="2775212770" sldId="564"/>
            <ac:graphicFrameMk id="7" creationId="{DDB062DD-9175-45BD-98F4-25155A5C46A9}"/>
          </ac:graphicFrameMkLst>
        </pc:graphicFrameChg>
        <pc:picChg chg="add mod">
          <ac:chgData name="Monsen, Fredrik Danker" userId="f1b6d32a-6b6f-4fbf-a98a-7a98a6c92bd9" providerId="ADAL" clId="{4EB1D7C1-E1DE-4CB4-BE48-D04EAF48D95B}" dt="2018-11-20T22:11:38.626" v="3409" actId="1035"/>
          <ac:picMkLst>
            <pc:docMk/>
            <pc:sldMk cId="2775212770" sldId="564"/>
            <ac:picMk id="12" creationId="{E8F5842E-5E25-4874-B9AA-FF42BD62D222}"/>
          </ac:picMkLst>
        </pc:picChg>
        <pc:picChg chg="add mod">
          <ac:chgData name="Monsen, Fredrik Danker" userId="f1b6d32a-6b6f-4fbf-a98a-7a98a6c92bd9" providerId="ADAL" clId="{4EB1D7C1-E1DE-4CB4-BE48-D04EAF48D95B}" dt="2018-11-20T22:21:30.974" v="3840" actId="1038"/>
          <ac:picMkLst>
            <pc:docMk/>
            <pc:sldMk cId="2775212770" sldId="564"/>
            <ac:picMk id="13" creationId="{DA308D5B-268E-4ADB-BDCE-F6BE38133174}"/>
          </ac:picMkLst>
        </pc:picChg>
        <pc:picChg chg="add mod">
          <ac:chgData name="Monsen, Fredrik Danker" userId="f1b6d32a-6b6f-4fbf-a98a-7a98a6c92bd9" providerId="ADAL" clId="{4EB1D7C1-E1DE-4CB4-BE48-D04EAF48D95B}" dt="2018-11-20T22:11:38.626" v="3409" actId="1035"/>
          <ac:picMkLst>
            <pc:docMk/>
            <pc:sldMk cId="2775212770" sldId="564"/>
            <ac:picMk id="14" creationId="{2049F6FA-C7FD-425A-8110-A3ADE7861AAB}"/>
          </ac:picMkLst>
        </pc:picChg>
        <pc:picChg chg="add mod">
          <ac:chgData name="Monsen, Fredrik Danker" userId="f1b6d32a-6b6f-4fbf-a98a-7a98a6c92bd9" providerId="ADAL" clId="{4EB1D7C1-E1DE-4CB4-BE48-D04EAF48D95B}" dt="2018-11-20T22:21:42.304" v="3852" actId="1035"/>
          <ac:picMkLst>
            <pc:docMk/>
            <pc:sldMk cId="2775212770" sldId="564"/>
            <ac:picMk id="15" creationId="{A3855FDB-8FA9-49AB-8E56-A0B507AF4A11}"/>
          </ac:picMkLst>
        </pc:picChg>
        <pc:picChg chg="add del">
          <ac:chgData name="Monsen, Fredrik Danker" userId="f1b6d32a-6b6f-4fbf-a98a-7a98a6c92bd9" providerId="ADAL" clId="{4EB1D7C1-E1DE-4CB4-BE48-D04EAF48D95B}" dt="2018-11-20T19:54:06.522" v="2479" actId="478"/>
          <ac:picMkLst>
            <pc:docMk/>
            <pc:sldMk cId="2775212770" sldId="564"/>
            <ac:picMk id="16" creationId="{21BB5533-47B9-4175-9E83-8651094DD352}"/>
          </ac:picMkLst>
        </pc:picChg>
        <pc:picChg chg="add mod">
          <ac:chgData name="Monsen, Fredrik Danker" userId="f1b6d32a-6b6f-4fbf-a98a-7a98a6c92bd9" providerId="ADAL" clId="{4EB1D7C1-E1DE-4CB4-BE48-D04EAF48D95B}" dt="2018-11-20T22:21:44.060" v="3853" actId="1036"/>
          <ac:picMkLst>
            <pc:docMk/>
            <pc:sldMk cId="2775212770" sldId="564"/>
            <ac:picMk id="17" creationId="{F6E42B4A-0CF2-458C-8725-56DF46C1254D}"/>
          </ac:picMkLst>
        </pc:picChg>
        <pc:picChg chg="add mod">
          <ac:chgData name="Monsen, Fredrik Danker" userId="f1b6d32a-6b6f-4fbf-a98a-7a98a6c92bd9" providerId="ADAL" clId="{4EB1D7C1-E1DE-4CB4-BE48-D04EAF48D95B}" dt="2018-11-20T22:21:29.575" v="3838" actId="1037"/>
          <ac:picMkLst>
            <pc:docMk/>
            <pc:sldMk cId="2775212770" sldId="564"/>
            <ac:picMk id="18" creationId="{6EDD5A51-D355-40E2-BE00-5F98D5E85F24}"/>
          </ac:picMkLst>
        </pc:picChg>
        <pc:picChg chg="add mod">
          <ac:chgData name="Monsen, Fredrik Danker" userId="f1b6d32a-6b6f-4fbf-a98a-7a98a6c92bd9" providerId="ADAL" clId="{4EB1D7C1-E1DE-4CB4-BE48-D04EAF48D95B}" dt="2018-11-20T22:21:35.308" v="3847" actId="1036"/>
          <ac:picMkLst>
            <pc:docMk/>
            <pc:sldMk cId="2775212770" sldId="564"/>
            <ac:picMk id="19" creationId="{BE00E981-5D77-4257-8C73-102437ED2704}"/>
          </ac:picMkLst>
        </pc:picChg>
        <pc:picChg chg="add mod">
          <ac:chgData name="Monsen, Fredrik Danker" userId="f1b6d32a-6b6f-4fbf-a98a-7a98a6c92bd9" providerId="ADAL" clId="{4EB1D7C1-E1DE-4CB4-BE48-D04EAF48D95B}" dt="2018-11-20T22:21:40.472" v="3850" actId="1035"/>
          <ac:picMkLst>
            <pc:docMk/>
            <pc:sldMk cId="2775212770" sldId="564"/>
            <ac:picMk id="20" creationId="{7F253B28-0C17-45B9-98CA-AA693D1460A7}"/>
          </ac:picMkLst>
        </pc:picChg>
      </pc:sldChg>
      <pc:sldChg chg="addSp delSp modSp">
        <pc:chgData name="Monsen, Fredrik Danker" userId="f1b6d32a-6b6f-4fbf-a98a-7a98a6c92bd9" providerId="ADAL" clId="{4EB1D7C1-E1DE-4CB4-BE48-D04EAF48D95B}" dt="2018-11-20T17:17:01.337" v="588" actId="1038"/>
        <pc:sldMkLst>
          <pc:docMk/>
          <pc:sldMk cId="2489808734" sldId="593"/>
        </pc:sldMkLst>
        <pc:spChg chg="mod">
          <ac:chgData name="Monsen, Fredrik Danker" userId="f1b6d32a-6b6f-4fbf-a98a-7a98a6c92bd9" providerId="ADAL" clId="{4EB1D7C1-E1DE-4CB4-BE48-D04EAF48D95B}" dt="2018-11-20T17:15:34.151" v="492" actId="1038"/>
          <ac:spMkLst>
            <pc:docMk/>
            <pc:sldMk cId="2489808734" sldId="593"/>
            <ac:spMk id="4" creationId="{00000000-0000-0000-0000-000000000000}"/>
          </ac:spMkLst>
        </pc:spChg>
        <pc:spChg chg="mod">
          <ac:chgData name="Monsen, Fredrik Danker" userId="f1b6d32a-6b6f-4fbf-a98a-7a98a6c92bd9" providerId="ADAL" clId="{4EB1D7C1-E1DE-4CB4-BE48-D04EAF48D95B}" dt="2018-11-20T17:15:14.902" v="471" actId="1037"/>
          <ac:spMkLst>
            <pc:docMk/>
            <pc:sldMk cId="2489808734" sldId="593"/>
            <ac:spMk id="7" creationId="{AFFA1CF2-F5B6-442A-886A-357FBF382F19}"/>
          </ac:spMkLst>
        </pc:spChg>
        <pc:spChg chg="del mod">
          <ac:chgData name="Monsen, Fredrik Danker" userId="f1b6d32a-6b6f-4fbf-a98a-7a98a6c92bd9" providerId="ADAL" clId="{4EB1D7C1-E1DE-4CB4-BE48-D04EAF48D95B}" dt="2018-11-20T17:06:46.715" v="310" actId="478"/>
          <ac:spMkLst>
            <pc:docMk/>
            <pc:sldMk cId="2489808734" sldId="593"/>
            <ac:spMk id="9" creationId="{7F3DCE90-235F-4A8B-B820-F0D9CAF0D0D6}"/>
          </ac:spMkLst>
        </pc:spChg>
        <pc:spChg chg="add del">
          <ac:chgData name="Monsen, Fredrik Danker" userId="f1b6d32a-6b6f-4fbf-a98a-7a98a6c92bd9" providerId="ADAL" clId="{4EB1D7C1-E1DE-4CB4-BE48-D04EAF48D95B}" dt="2018-11-20T17:06:44.066" v="309"/>
          <ac:spMkLst>
            <pc:docMk/>
            <pc:sldMk cId="2489808734" sldId="593"/>
            <ac:spMk id="10" creationId="{0AC77025-6E6F-4085-B64B-DC2972EF5294}"/>
          </ac:spMkLst>
        </pc:spChg>
        <pc:spChg chg="add del">
          <ac:chgData name="Monsen, Fredrik Danker" userId="f1b6d32a-6b6f-4fbf-a98a-7a98a6c92bd9" providerId="ADAL" clId="{4EB1D7C1-E1DE-4CB4-BE48-D04EAF48D95B}" dt="2018-11-20T17:11:27.472" v="363" actId="478"/>
          <ac:spMkLst>
            <pc:docMk/>
            <pc:sldMk cId="2489808734" sldId="593"/>
            <ac:spMk id="11" creationId="{5D0EF0DF-9162-4D09-B3BA-57061D620867}"/>
          </ac:spMkLst>
        </pc:spChg>
        <pc:spChg chg="add mod">
          <ac:chgData name="Monsen, Fredrik Danker" userId="f1b6d32a-6b6f-4fbf-a98a-7a98a6c92bd9" providerId="ADAL" clId="{4EB1D7C1-E1DE-4CB4-BE48-D04EAF48D95B}" dt="2018-11-20T17:17:01.337" v="588" actId="1038"/>
          <ac:spMkLst>
            <pc:docMk/>
            <pc:sldMk cId="2489808734" sldId="593"/>
            <ac:spMk id="12" creationId="{8FB74FEF-1536-4FE6-8C87-B547CE4883F0}"/>
          </ac:spMkLst>
        </pc:spChg>
      </pc:sldChg>
      <pc:sldChg chg="modSp">
        <pc:chgData name="Monsen, Fredrik Danker" userId="f1b6d32a-6b6f-4fbf-a98a-7a98a6c92bd9" providerId="ADAL" clId="{4EB1D7C1-E1DE-4CB4-BE48-D04EAF48D95B}" dt="2018-11-20T16:27:58.186" v="1" actId="20577"/>
        <pc:sldMkLst>
          <pc:docMk/>
          <pc:sldMk cId="78713037" sldId="594"/>
        </pc:sldMkLst>
        <pc:spChg chg="mod">
          <ac:chgData name="Monsen, Fredrik Danker" userId="f1b6d32a-6b6f-4fbf-a98a-7a98a6c92bd9" providerId="ADAL" clId="{4EB1D7C1-E1DE-4CB4-BE48-D04EAF48D95B}" dt="2018-11-20T16:27:58.186" v="1" actId="20577"/>
          <ac:spMkLst>
            <pc:docMk/>
            <pc:sldMk cId="78713037" sldId="594"/>
            <ac:spMk id="7" creationId="{AFFA1CF2-F5B6-442A-886A-357FBF382F19}"/>
          </ac:spMkLst>
        </pc:spChg>
      </pc:sldChg>
      <pc:sldChg chg="addSp modSp">
        <pc:chgData name="Monsen, Fredrik Danker" userId="f1b6d32a-6b6f-4fbf-a98a-7a98a6c92bd9" providerId="ADAL" clId="{4EB1D7C1-E1DE-4CB4-BE48-D04EAF48D95B}" dt="2018-11-20T20:02:38.106" v="2600"/>
        <pc:sldMkLst>
          <pc:docMk/>
          <pc:sldMk cId="1852878410" sldId="596"/>
        </pc:sldMkLst>
        <pc:spChg chg="mod">
          <ac:chgData name="Monsen, Fredrik Danker" userId="f1b6d32a-6b6f-4fbf-a98a-7a98a6c92bd9" providerId="ADAL" clId="{4EB1D7C1-E1DE-4CB4-BE48-D04EAF48D95B}" dt="2018-11-20T17:18:42.475" v="723" actId="1038"/>
          <ac:spMkLst>
            <pc:docMk/>
            <pc:sldMk cId="1852878410" sldId="596"/>
            <ac:spMk id="4" creationId="{00000000-0000-0000-0000-000000000000}"/>
          </ac:spMkLst>
        </pc:spChg>
        <pc:spChg chg="mod">
          <ac:chgData name="Monsen, Fredrik Danker" userId="f1b6d32a-6b6f-4fbf-a98a-7a98a6c92bd9" providerId="ADAL" clId="{4EB1D7C1-E1DE-4CB4-BE48-D04EAF48D95B}" dt="2018-11-20T17:18:49.312" v="749" actId="1037"/>
          <ac:spMkLst>
            <pc:docMk/>
            <pc:sldMk cId="1852878410" sldId="596"/>
            <ac:spMk id="7" creationId="{AFFA1CF2-F5B6-442A-886A-357FBF382F19}"/>
          </ac:spMkLst>
        </pc:spChg>
        <pc:spChg chg="add">
          <ac:chgData name="Monsen, Fredrik Danker" userId="f1b6d32a-6b6f-4fbf-a98a-7a98a6c92bd9" providerId="ADAL" clId="{4EB1D7C1-E1DE-4CB4-BE48-D04EAF48D95B}" dt="2018-11-20T20:02:38.106" v="2600"/>
          <ac:spMkLst>
            <pc:docMk/>
            <pc:sldMk cId="1852878410" sldId="596"/>
            <ac:spMk id="9" creationId="{5B2C9587-75BF-4EA6-815B-46547C4D68CA}"/>
          </ac:spMkLst>
        </pc:spChg>
      </pc:sldChg>
      <pc:sldChg chg="addSp modSp">
        <pc:chgData name="Monsen, Fredrik Danker" userId="f1b6d32a-6b6f-4fbf-a98a-7a98a6c92bd9" providerId="ADAL" clId="{4EB1D7C1-E1DE-4CB4-BE48-D04EAF48D95B}" dt="2018-11-20T17:19:42.079" v="797"/>
        <pc:sldMkLst>
          <pc:docMk/>
          <pc:sldMk cId="2920786751" sldId="597"/>
        </pc:sldMkLst>
        <pc:spChg chg="mod">
          <ac:chgData name="Monsen, Fredrik Danker" userId="f1b6d32a-6b6f-4fbf-a98a-7a98a6c92bd9" providerId="ADAL" clId="{4EB1D7C1-E1DE-4CB4-BE48-D04EAF48D95B}" dt="2018-11-20T17:19:02.391" v="779" actId="1037"/>
          <ac:spMkLst>
            <pc:docMk/>
            <pc:sldMk cId="2920786751" sldId="597"/>
            <ac:spMk id="4" creationId="{00000000-0000-0000-0000-000000000000}"/>
          </ac:spMkLst>
        </pc:spChg>
        <pc:spChg chg="mod">
          <ac:chgData name="Monsen, Fredrik Danker" userId="f1b6d32a-6b6f-4fbf-a98a-7a98a6c92bd9" providerId="ADAL" clId="{4EB1D7C1-E1DE-4CB4-BE48-D04EAF48D95B}" dt="2018-11-20T17:19:06.026" v="796" actId="1038"/>
          <ac:spMkLst>
            <pc:docMk/>
            <pc:sldMk cId="2920786751" sldId="597"/>
            <ac:spMk id="7" creationId="{AFFA1CF2-F5B6-442A-886A-357FBF382F19}"/>
          </ac:spMkLst>
        </pc:spChg>
        <pc:spChg chg="add">
          <ac:chgData name="Monsen, Fredrik Danker" userId="f1b6d32a-6b6f-4fbf-a98a-7a98a6c92bd9" providerId="ADAL" clId="{4EB1D7C1-E1DE-4CB4-BE48-D04EAF48D95B}" dt="2018-11-20T17:19:42.079" v="797"/>
          <ac:spMkLst>
            <pc:docMk/>
            <pc:sldMk cId="2920786751" sldId="597"/>
            <ac:spMk id="9" creationId="{43E5F11A-E449-47F8-BFD7-883247234E07}"/>
          </ac:spMkLst>
        </pc:spChg>
      </pc:sldChg>
      <pc:sldChg chg="addSp modSp">
        <pc:chgData name="Monsen, Fredrik Danker" userId="f1b6d32a-6b6f-4fbf-a98a-7a98a6c92bd9" providerId="ADAL" clId="{4EB1D7C1-E1DE-4CB4-BE48-D04EAF48D95B}" dt="2018-11-20T17:21:06.688" v="877"/>
        <pc:sldMkLst>
          <pc:docMk/>
          <pc:sldMk cId="2102619034" sldId="598"/>
        </pc:sldMkLst>
        <pc:spChg chg="mod">
          <ac:chgData name="Monsen, Fredrik Danker" userId="f1b6d32a-6b6f-4fbf-a98a-7a98a6c92bd9" providerId="ADAL" clId="{4EB1D7C1-E1DE-4CB4-BE48-D04EAF48D95B}" dt="2018-11-20T17:20:05.801" v="839" actId="1038"/>
          <ac:spMkLst>
            <pc:docMk/>
            <pc:sldMk cId="2102619034" sldId="598"/>
            <ac:spMk id="4" creationId="{00000000-0000-0000-0000-000000000000}"/>
          </ac:spMkLst>
        </pc:spChg>
        <pc:spChg chg="mod">
          <ac:chgData name="Monsen, Fredrik Danker" userId="f1b6d32a-6b6f-4fbf-a98a-7a98a6c92bd9" providerId="ADAL" clId="{4EB1D7C1-E1DE-4CB4-BE48-D04EAF48D95B}" dt="2018-11-20T17:20:11.632" v="857" actId="1037"/>
          <ac:spMkLst>
            <pc:docMk/>
            <pc:sldMk cId="2102619034" sldId="598"/>
            <ac:spMk id="7" creationId="{AFFA1CF2-F5B6-442A-886A-357FBF382F19}"/>
          </ac:spMkLst>
        </pc:spChg>
        <pc:spChg chg="add">
          <ac:chgData name="Monsen, Fredrik Danker" userId="f1b6d32a-6b6f-4fbf-a98a-7a98a6c92bd9" providerId="ADAL" clId="{4EB1D7C1-E1DE-4CB4-BE48-D04EAF48D95B}" dt="2018-11-20T17:21:06.688" v="877"/>
          <ac:spMkLst>
            <pc:docMk/>
            <pc:sldMk cId="2102619034" sldId="598"/>
            <ac:spMk id="9" creationId="{CC753B5B-69A6-4FEF-B350-048B8473646D}"/>
          </ac:spMkLst>
        </pc:spChg>
      </pc:sldChg>
      <pc:sldChg chg="addSp delSp modSp">
        <pc:chgData name="Monsen, Fredrik Danker" userId="f1b6d32a-6b6f-4fbf-a98a-7a98a6c92bd9" providerId="ADAL" clId="{4EB1D7C1-E1DE-4CB4-BE48-D04EAF48D95B}" dt="2018-11-20T17:22:22.409" v="958" actId="20577"/>
        <pc:sldMkLst>
          <pc:docMk/>
          <pc:sldMk cId="2460756431" sldId="599"/>
        </pc:sldMkLst>
        <pc:spChg chg="mod">
          <ac:chgData name="Monsen, Fredrik Danker" userId="f1b6d32a-6b6f-4fbf-a98a-7a98a6c92bd9" providerId="ADAL" clId="{4EB1D7C1-E1DE-4CB4-BE48-D04EAF48D95B}" dt="2018-11-20T17:22:01.090" v="925" actId="1037"/>
          <ac:spMkLst>
            <pc:docMk/>
            <pc:sldMk cId="2460756431" sldId="599"/>
            <ac:spMk id="4" creationId="{00000000-0000-0000-0000-000000000000}"/>
          </ac:spMkLst>
        </pc:spChg>
        <pc:spChg chg="mod">
          <ac:chgData name="Monsen, Fredrik Danker" userId="f1b6d32a-6b6f-4fbf-a98a-7a98a6c92bd9" providerId="ADAL" clId="{4EB1D7C1-E1DE-4CB4-BE48-D04EAF48D95B}" dt="2018-11-20T17:22:07.090" v="948" actId="1037"/>
          <ac:spMkLst>
            <pc:docMk/>
            <pc:sldMk cId="2460756431" sldId="599"/>
            <ac:spMk id="7" creationId="{AFFA1CF2-F5B6-442A-886A-357FBF382F19}"/>
          </ac:spMkLst>
        </pc:spChg>
        <pc:spChg chg="add del">
          <ac:chgData name="Monsen, Fredrik Danker" userId="f1b6d32a-6b6f-4fbf-a98a-7a98a6c92bd9" providerId="ADAL" clId="{4EB1D7C1-E1DE-4CB4-BE48-D04EAF48D95B}" dt="2018-11-20T16:56:10.807" v="223"/>
          <ac:spMkLst>
            <pc:docMk/>
            <pc:sldMk cId="2460756431" sldId="599"/>
            <ac:spMk id="9" creationId="{852D24F5-3355-42A6-A672-105742E49F0D}"/>
          </ac:spMkLst>
        </pc:spChg>
        <pc:spChg chg="add mod">
          <ac:chgData name="Monsen, Fredrik Danker" userId="f1b6d32a-6b6f-4fbf-a98a-7a98a6c92bd9" providerId="ADAL" clId="{4EB1D7C1-E1DE-4CB4-BE48-D04EAF48D95B}" dt="2018-11-20T17:22:22.409" v="958" actId="20577"/>
          <ac:spMkLst>
            <pc:docMk/>
            <pc:sldMk cId="2460756431" sldId="599"/>
            <ac:spMk id="10" creationId="{B4D6AACE-3F6C-4969-8B2D-2EB877A817D4}"/>
          </ac:spMkLst>
        </pc:spChg>
      </pc:sldChg>
      <pc:sldChg chg="addSp modSp">
        <pc:chgData name="Monsen, Fredrik Danker" userId="f1b6d32a-6b6f-4fbf-a98a-7a98a6c92bd9" providerId="ADAL" clId="{4EB1D7C1-E1DE-4CB4-BE48-D04EAF48D95B}" dt="2018-11-20T17:24:19.690" v="1086"/>
        <pc:sldMkLst>
          <pc:docMk/>
          <pc:sldMk cId="2617588214" sldId="600"/>
        </pc:sldMkLst>
        <pc:spChg chg="mod">
          <ac:chgData name="Monsen, Fredrik Danker" userId="f1b6d32a-6b6f-4fbf-a98a-7a98a6c92bd9" providerId="ADAL" clId="{4EB1D7C1-E1DE-4CB4-BE48-D04EAF48D95B}" dt="2018-11-20T17:24:15.721" v="1085" actId="1037"/>
          <ac:spMkLst>
            <pc:docMk/>
            <pc:sldMk cId="2617588214" sldId="600"/>
            <ac:spMk id="4" creationId="{00000000-0000-0000-0000-000000000000}"/>
          </ac:spMkLst>
        </pc:spChg>
        <pc:spChg chg="mod">
          <ac:chgData name="Monsen, Fredrik Danker" userId="f1b6d32a-6b6f-4fbf-a98a-7a98a6c92bd9" providerId="ADAL" clId="{4EB1D7C1-E1DE-4CB4-BE48-D04EAF48D95B}" dt="2018-11-20T17:24:05.706" v="1061" actId="122"/>
          <ac:spMkLst>
            <pc:docMk/>
            <pc:sldMk cId="2617588214" sldId="600"/>
            <ac:spMk id="7" creationId="{AFFA1CF2-F5B6-442A-886A-357FBF382F19}"/>
          </ac:spMkLst>
        </pc:spChg>
        <pc:spChg chg="add">
          <ac:chgData name="Monsen, Fredrik Danker" userId="f1b6d32a-6b6f-4fbf-a98a-7a98a6c92bd9" providerId="ADAL" clId="{4EB1D7C1-E1DE-4CB4-BE48-D04EAF48D95B}" dt="2018-11-20T17:24:19.690" v="1086"/>
          <ac:spMkLst>
            <pc:docMk/>
            <pc:sldMk cId="2617588214" sldId="600"/>
            <ac:spMk id="9" creationId="{BEFB22E7-4171-4B5B-B91A-4E8E790D5BDC}"/>
          </ac:spMkLst>
        </pc:spChg>
      </pc:sldChg>
      <pc:sldChg chg="addSp modSp">
        <pc:chgData name="Monsen, Fredrik Danker" userId="f1b6d32a-6b6f-4fbf-a98a-7a98a6c92bd9" providerId="ADAL" clId="{4EB1D7C1-E1DE-4CB4-BE48-D04EAF48D95B}" dt="2018-11-20T17:25:36.466" v="1151"/>
        <pc:sldMkLst>
          <pc:docMk/>
          <pc:sldMk cId="3294003823" sldId="601"/>
        </pc:sldMkLst>
        <pc:spChg chg="mod">
          <ac:chgData name="Monsen, Fredrik Danker" userId="f1b6d32a-6b6f-4fbf-a98a-7a98a6c92bd9" providerId="ADAL" clId="{4EB1D7C1-E1DE-4CB4-BE48-D04EAF48D95B}" dt="2018-11-20T17:25:17.323" v="1124" actId="1037"/>
          <ac:spMkLst>
            <pc:docMk/>
            <pc:sldMk cId="3294003823" sldId="601"/>
            <ac:spMk id="4" creationId="{00000000-0000-0000-0000-000000000000}"/>
          </ac:spMkLst>
        </pc:spChg>
        <pc:spChg chg="mod">
          <ac:chgData name="Monsen, Fredrik Danker" userId="f1b6d32a-6b6f-4fbf-a98a-7a98a6c92bd9" providerId="ADAL" clId="{4EB1D7C1-E1DE-4CB4-BE48-D04EAF48D95B}" dt="2018-11-20T17:25:21.210" v="1142" actId="1038"/>
          <ac:spMkLst>
            <pc:docMk/>
            <pc:sldMk cId="3294003823" sldId="601"/>
            <ac:spMk id="7" creationId="{AFFA1CF2-F5B6-442A-886A-357FBF382F19}"/>
          </ac:spMkLst>
        </pc:spChg>
        <pc:spChg chg="add">
          <ac:chgData name="Monsen, Fredrik Danker" userId="f1b6d32a-6b6f-4fbf-a98a-7a98a6c92bd9" providerId="ADAL" clId="{4EB1D7C1-E1DE-4CB4-BE48-D04EAF48D95B}" dt="2018-11-20T17:25:36.466" v="1151"/>
          <ac:spMkLst>
            <pc:docMk/>
            <pc:sldMk cId="3294003823" sldId="601"/>
            <ac:spMk id="9" creationId="{1F99DF6E-E044-47BA-83FB-908270D4951A}"/>
          </ac:spMkLst>
        </pc:spChg>
      </pc:sldChg>
      <pc:sldChg chg="addSp modSp">
        <pc:chgData name="Monsen, Fredrik Danker" userId="f1b6d32a-6b6f-4fbf-a98a-7a98a6c92bd9" providerId="ADAL" clId="{4EB1D7C1-E1DE-4CB4-BE48-D04EAF48D95B}" dt="2018-11-20T17:25:57.730" v="1193" actId="1037"/>
        <pc:sldMkLst>
          <pc:docMk/>
          <pc:sldMk cId="154033301" sldId="602"/>
        </pc:sldMkLst>
        <pc:spChg chg="mod">
          <ac:chgData name="Monsen, Fredrik Danker" userId="f1b6d32a-6b6f-4fbf-a98a-7a98a6c92bd9" providerId="ADAL" clId="{4EB1D7C1-E1DE-4CB4-BE48-D04EAF48D95B}" dt="2018-11-20T17:25:51.580" v="1170" actId="1037"/>
          <ac:spMkLst>
            <pc:docMk/>
            <pc:sldMk cId="154033301" sldId="602"/>
            <ac:spMk id="4" creationId="{00000000-0000-0000-0000-000000000000}"/>
          </ac:spMkLst>
        </pc:spChg>
        <pc:spChg chg="mod">
          <ac:chgData name="Monsen, Fredrik Danker" userId="f1b6d32a-6b6f-4fbf-a98a-7a98a6c92bd9" providerId="ADAL" clId="{4EB1D7C1-E1DE-4CB4-BE48-D04EAF48D95B}" dt="2018-11-20T17:25:57.730" v="1193" actId="1037"/>
          <ac:spMkLst>
            <pc:docMk/>
            <pc:sldMk cId="154033301" sldId="602"/>
            <ac:spMk id="7" creationId="{AFFA1CF2-F5B6-442A-886A-357FBF382F19}"/>
          </ac:spMkLst>
        </pc:spChg>
        <pc:spChg chg="add">
          <ac:chgData name="Monsen, Fredrik Danker" userId="f1b6d32a-6b6f-4fbf-a98a-7a98a6c92bd9" providerId="ADAL" clId="{4EB1D7C1-E1DE-4CB4-BE48-D04EAF48D95B}" dt="2018-11-20T17:25:44.938" v="1152"/>
          <ac:spMkLst>
            <pc:docMk/>
            <pc:sldMk cId="154033301" sldId="602"/>
            <ac:spMk id="9" creationId="{E434216F-6923-4EF7-AF72-0C5012FC3D59}"/>
          </ac:spMkLst>
        </pc:spChg>
      </pc:sldChg>
      <pc:sldChg chg="addSp modSp">
        <pc:chgData name="Monsen, Fredrik Danker" userId="f1b6d32a-6b6f-4fbf-a98a-7a98a6c92bd9" providerId="ADAL" clId="{4EB1D7C1-E1DE-4CB4-BE48-D04EAF48D95B}" dt="2018-11-20T17:27:54.147" v="1337" actId="20577"/>
        <pc:sldMkLst>
          <pc:docMk/>
          <pc:sldMk cId="3393800369" sldId="603"/>
        </pc:sldMkLst>
        <pc:spChg chg="mod">
          <ac:chgData name="Monsen, Fredrik Danker" userId="f1b6d32a-6b6f-4fbf-a98a-7a98a6c92bd9" providerId="ADAL" clId="{4EB1D7C1-E1DE-4CB4-BE48-D04EAF48D95B}" dt="2018-11-20T17:27:03.755" v="1293" actId="1037"/>
          <ac:spMkLst>
            <pc:docMk/>
            <pc:sldMk cId="3393800369" sldId="603"/>
            <ac:spMk id="4" creationId="{00000000-0000-0000-0000-000000000000}"/>
          </ac:spMkLst>
        </pc:spChg>
        <pc:spChg chg="mod">
          <ac:chgData name="Monsen, Fredrik Danker" userId="f1b6d32a-6b6f-4fbf-a98a-7a98a6c92bd9" providerId="ADAL" clId="{4EB1D7C1-E1DE-4CB4-BE48-D04EAF48D95B}" dt="2018-11-20T17:27:54.147" v="1337" actId="20577"/>
          <ac:spMkLst>
            <pc:docMk/>
            <pc:sldMk cId="3393800369" sldId="603"/>
            <ac:spMk id="7" creationId="{AFFA1CF2-F5B6-442A-886A-357FBF382F19}"/>
          </ac:spMkLst>
        </pc:spChg>
        <pc:spChg chg="add">
          <ac:chgData name="Monsen, Fredrik Danker" userId="f1b6d32a-6b6f-4fbf-a98a-7a98a6c92bd9" providerId="ADAL" clId="{4EB1D7C1-E1DE-4CB4-BE48-D04EAF48D95B}" dt="2018-11-20T17:26:57.797" v="1268"/>
          <ac:spMkLst>
            <pc:docMk/>
            <pc:sldMk cId="3393800369" sldId="603"/>
            <ac:spMk id="9" creationId="{7092E440-396C-460C-90D7-16EAFB1946B3}"/>
          </ac:spMkLst>
        </pc:spChg>
      </pc:sldChg>
      <pc:sldChg chg="addSp modSp">
        <pc:chgData name="Monsen, Fredrik Danker" userId="f1b6d32a-6b6f-4fbf-a98a-7a98a6c92bd9" providerId="ADAL" clId="{4EB1D7C1-E1DE-4CB4-BE48-D04EAF48D95B}" dt="2018-11-20T17:29:24.851" v="1382" actId="1038"/>
        <pc:sldMkLst>
          <pc:docMk/>
          <pc:sldMk cId="1558600075" sldId="604"/>
        </pc:sldMkLst>
        <pc:spChg chg="mod">
          <ac:chgData name="Monsen, Fredrik Danker" userId="f1b6d32a-6b6f-4fbf-a98a-7a98a6c92bd9" providerId="ADAL" clId="{4EB1D7C1-E1DE-4CB4-BE48-D04EAF48D95B}" dt="2018-11-20T17:29:18.628" v="1365" actId="1037"/>
          <ac:spMkLst>
            <pc:docMk/>
            <pc:sldMk cId="1558600075" sldId="604"/>
            <ac:spMk id="4" creationId="{00000000-0000-0000-0000-000000000000}"/>
          </ac:spMkLst>
        </pc:spChg>
        <pc:spChg chg="mod">
          <ac:chgData name="Monsen, Fredrik Danker" userId="f1b6d32a-6b6f-4fbf-a98a-7a98a6c92bd9" providerId="ADAL" clId="{4EB1D7C1-E1DE-4CB4-BE48-D04EAF48D95B}" dt="2018-11-20T17:29:24.851" v="1382" actId="1038"/>
          <ac:spMkLst>
            <pc:docMk/>
            <pc:sldMk cId="1558600075" sldId="604"/>
            <ac:spMk id="7" creationId="{AFFA1CF2-F5B6-442A-886A-357FBF382F19}"/>
          </ac:spMkLst>
        </pc:spChg>
        <pc:spChg chg="add">
          <ac:chgData name="Monsen, Fredrik Danker" userId="f1b6d32a-6b6f-4fbf-a98a-7a98a6c92bd9" providerId="ADAL" clId="{4EB1D7C1-E1DE-4CB4-BE48-D04EAF48D95B}" dt="2018-11-20T17:29:13.617" v="1344"/>
          <ac:spMkLst>
            <pc:docMk/>
            <pc:sldMk cId="1558600075" sldId="604"/>
            <ac:spMk id="9" creationId="{ADF5D87E-67B4-4040-B32E-8975526D7AD7}"/>
          </ac:spMkLst>
        </pc:spChg>
      </pc:sldChg>
      <pc:sldChg chg="addSp modSp">
        <pc:chgData name="Monsen, Fredrik Danker" userId="f1b6d32a-6b6f-4fbf-a98a-7a98a6c92bd9" providerId="ADAL" clId="{4EB1D7C1-E1DE-4CB4-BE48-D04EAF48D95B}" dt="2018-11-20T17:30:21.408" v="1404" actId="1037"/>
        <pc:sldMkLst>
          <pc:docMk/>
          <pc:sldMk cId="3623455683" sldId="605"/>
        </pc:sldMkLst>
        <pc:spChg chg="mod">
          <ac:chgData name="Monsen, Fredrik Danker" userId="f1b6d32a-6b6f-4fbf-a98a-7a98a6c92bd9" providerId="ADAL" clId="{4EB1D7C1-E1DE-4CB4-BE48-D04EAF48D95B}" dt="2018-11-20T17:30:21.408" v="1404" actId="1037"/>
          <ac:spMkLst>
            <pc:docMk/>
            <pc:sldMk cId="3623455683" sldId="605"/>
            <ac:spMk id="4" creationId="{00000000-0000-0000-0000-000000000000}"/>
          </ac:spMkLst>
        </pc:spChg>
        <pc:spChg chg="add">
          <ac:chgData name="Monsen, Fredrik Danker" userId="f1b6d32a-6b6f-4fbf-a98a-7a98a6c92bd9" providerId="ADAL" clId="{4EB1D7C1-E1DE-4CB4-BE48-D04EAF48D95B}" dt="2018-11-20T17:30:18.124" v="1389"/>
          <ac:spMkLst>
            <pc:docMk/>
            <pc:sldMk cId="3623455683" sldId="605"/>
            <ac:spMk id="9" creationId="{F820B4A7-FD13-4A02-AD1A-09D0CC8AA4AD}"/>
          </ac:spMkLst>
        </pc:spChg>
      </pc:sldChg>
      <pc:sldChg chg="addSp modSp">
        <pc:chgData name="Monsen, Fredrik Danker" userId="f1b6d32a-6b6f-4fbf-a98a-7a98a6c92bd9" providerId="ADAL" clId="{4EB1D7C1-E1DE-4CB4-BE48-D04EAF48D95B}" dt="2018-11-20T17:31:24.596" v="1449" actId="1035"/>
        <pc:sldMkLst>
          <pc:docMk/>
          <pc:sldMk cId="159467792" sldId="606"/>
        </pc:sldMkLst>
        <pc:spChg chg="mod">
          <ac:chgData name="Monsen, Fredrik Danker" userId="f1b6d32a-6b6f-4fbf-a98a-7a98a6c92bd9" providerId="ADAL" clId="{4EB1D7C1-E1DE-4CB4-BE48-D04EAF48D95B}" dt="2018-11-20T17:30:42.013" v="1428" actId="1037"/>
          <ac:spMkLst>
            <pc:docMk/>
            <pc:sldMk cId="159467792" sldId="606"/>
            <ac:spMk id="4" creationId="{00000000-0000-0000-0000-000000000000}"/>
          </ac:spMkLst>
        </pc:spChg>
        <pc:spChg chg="mod">
          <ac:chgData name="Monsen, Fredrik Danker" userId="f1b6d32a-6b6f-4fbf-a98a-7a98a6c92bd9" providerId="ADAL" clId="{4EB1D7C1-E1DE-4CB4-BE48-D04EAF48D95B}" dt="2018-11-20T17:31:24.596" v="1449" actId="1035"/>
          <ac:spMkLst>
            <pc:docMk/>
            <pc:sldMk cId="159467792" sldId="606"/>
            <ac:spMk id="7" creationId="{AFFA1CF2-F5B6-442A-886A-357FBF382F19}"/>
          </ac:spMkLst>
        </pc:spChg>
        <pc:spChg chg="add">
          <ac:chgData name="Monsen, Fredrik Danker" userId="f1b6d32a-6b6f-4fbf-a98a-7a98a6c92bd9" providerId="ADAL" clId="{4EB1D7C1-E1DE-4CB4-BE48-D04EAF48D95B}" dt="2018-11-20T17:30:36.628" v="1408"/>
          <ac:spMkLst>
            <pc:docMk/>
            <pc:sldMk cId="159467792" sldId="606"/>
            <ac:spMk id="9" creationId="{CDE29683-AF0A-45EE-B8C0-2AF38480A4D9}"/>
          </ac:spMkLst>
        </pc:spChg>
      </pc:sldChg>
      <pc:sldChg chg="addSp delSp modSp">
        <pc:chgData name="Monsen, Fredrik Danker" userId="f1b6d32a-6b6f-4fbf-a98a-7a98a6c92bd9" providerId="ADAL" clId="{4EB1D7C1-E1DE-4CB4-BE48-D04EAF48D95B}" dt="2018-11-20T17:14:50.639" v="412" actId="1037"/>
        <pc:sldMkLst>
          <pc:docMk/>
          <pc:sldMk cId="2093593391" sldId="607"/>
        </pc:sldMkLst>
        <pc:spChg chg="mod">
          <ac:chgData name="Monsen, Fredrik Danker" userId="f1b6d32a-6b6f-4fbf-a98a-7a98a6c92bd9" providerId="ADAL" clId="{4EB1D7C1-E1DE-4CB4-BE48-D04EAF48D95B}" dt="2018-11-20T17:14:50.639" v="412" actId="1037"/>
          <ac:spMkLst>
            <pc:docMk/>
            <pc:sldMk cId="2093593391" sldId="607"/>
            <ac:spMk id="4" creationId="{00000000-0000-0000-0000-000000000000}"/>
          </ac:spMkLst>
        </pc:spChg>
        <pc:spChg chg="mod">
          <ac:chgData name="Monsen, Fredrik Danker" userId="f1b6d32a-6b6f-4fbf-a98a-7a98a6c92bd9" providerId="ADAL" clId="{4EB1D7C1-E1DE-4CB4-BE48-D04EAF48D95B}" dt="2018-11-20T17:14:42.646" v="386" actId="1038"/>
          <ac:spMkLst>
            <pc:docMk/>
            <pc:sldMk cId="2093593391" sldId="607"/>
            <ac:spMk id="7" creationId="{AFFA1CF2-F5B6-442A-886A-357FBF382F19}"/>
          </ac:spMkLst>
        </pc:spChg>
        <pc:spChg chg="del mod">
          <ac:chgData name="Monsen, Fredrik Danker" userId="f1b6d32a-6b6f-4fbf-a98a-7a98a6c92bd9" providerId="ADAL" clId="{4EB1D7C1-E1DE-4CB4-BE48-D04EAF48D95B}" dt="2018-11-20T17:11:56.715" v="378" actId="478"/>
          <ac:spMkLst>
            <pc:docMk/>
            <pc:sldMk cId="2093593391" sldId="607"/>
            <ac:spMk id="9" creationId="{7F3DCE90-235F-4A8B-B820-F0D9CAF0D0D6}"/>
          </ac:spMkLst>
        </pc:spChg>
        <pc:spChg chg="add">
          <ac:chgData name="Monsen, Fredrik Danker" userId="f1b6d32a-6b6f-4fbf-a98a-7a98a6c92bd9" providerId="ADAL" clId="{4EB1D7C1-E1DE-4CB4-BE48-D04EAF48D95B}" dt="2018-11-20T17:11:56.927" v="379"/>
          <ac:spMkLst>
            <pc:docMk/>
            <pc:sldMk cId="2093593391" sldId="607"/>
            <ac:spMk id="10" creationId="{8AD53624-EE20-4AD8-B926-DD0141846F12}"/>
          </ac:spMkLst>
        </pc:spChg>
      </pc:sldChg>
      <pc:sldChg chg="addSp delSp modSp">
        <pc:chgData name="Monsen, Fredrik Danker" userId="f1b6d32a-6b6f-4fbf-a98a-7a98a6c92bd9" providerId="ADAL" clId="{4EB1D7C1-E1DE-4CB4-BE48-D04EAF48D95B}" dt="2018-11-20T17:17:25.064" v="630" actId="1038"/>
        <pc:sldMkLst>
          <pc:docMk/>
          <pc:sldMk cId="561270101" sldId="609"/>
        </pc:sldMkLst>
        <pc:spChg chg="mod">
          <ac:chgData name="Monsen, Fredrik Danker" userId="f1b6d32a-6b6f-4fbf-a98a-7a98a6c92bd9" providerId="ADAL" clId="{4EB1D7C1-E1DE-4CB4-BE48-D04EAF48D95B}" dt="2018-11-20T17:16:33.960" v="569" actId="1037"/>
          <ac:spMkLst>
            <pc:docMk/>
            <pc:sldMk cId="561270101" sldId="609"/>
            <ac:spMk id="4" creationId="{00000000-0000-0000-0000-000000000000}"/>
          </ac:spMkLst>
        </pc:spChg>
        <pc:spChg chg="mod">
          <ac:chgData name="Monsen, Fredrik Danker" userId="f1b6d32a-6b6f-4fbf-a98a-7a98a6c92bd9" providerId="ADAL" clId="{4EB1D7C1-E1DE-4CB4-BE48-D04EAF48D95B}" dt="2018-11-20T17:16:30.967" v="568" actId="1037"/>
          <ac:spMkLst>
            <pc:docMk/>
            <pc:sldMk cId="561270101" sldId="609"/>
            <ac:spMk id="7" creationId="{AFFA1CF2-F5B6-442A-886A-357FBF382F19}"/>
          </ac:spMkLst>
        </pc:spChg>
        <pc:spChg chg="del">
          <ac:chgData name="Monsen, Fredrik Danker" userId="f1b6d32a-6b6f-4fbf-a98a-7a98a6c92bd9" providerId="ADAL" clId="{4EB1D7C1-E1DE-4CB4-BE48-D04EAF48D95B}" dt="2018-11-20T17:07:16.598" v="318" actId="478"/>
          <ac:spMkLst>
            <pc:docMk/>
            <pc:sldMk cId="561270101" sldId="609"/>
            <ac:spMk id="9" creationId="{7F3DCE90-235F-4A8B-B820-F0D9CAF0D0D6}"/>
          </ac:spMkLst>
        </pc:spChg>
        <pc:spChg chg="add mod">
          <ac:chgData name="Monsen, Fredrik Danker" userId="f1b6d32a-6b6f-4fbf-a98a-7a98a6c92bd9" providerId="ADAL" clId="{4EB1D7C1-E1DE-4CB4-BE48-D04EAF48D95B}" dt="2018-11-20T17:17:25.064" v="630" actId="1038"/>
          <ac:spMkLst>
            <pc:docMk/>
            <pc:sldMk cId="561270101" sldId="609"/>
            <ac:spMk id="10" creationId="{2E0789BD-1FDC-4C8E-A686-CDEC49D4122F}"/>
          </ac:spMkLst>
        </pc:spChg>
      </pc:sldChg>
      <pc:sldChg chg="addSp delSp modSp">
        <pc:chgData name="Monsen, Fredrik Danker" userId="f1b6d32a-6b6f-4fbf-a98a-7a98a6c92bd9" providerId="ADAL" clId="{4EB1D7C1-E1DE-4CB4-BE48-D04EAF48D95B}" dt="2018-11-20T22:19:41.394" v="3813" actId="1037"/>
        <pc:sldMkLst>
          <pc:docMk/>
          <pc:sldMk cId="862797640" sldId="610"/>
        </pc:sldMkLst>
        <pc:spChg chg="add del mod">
          <ac:chgData name="Monsen, Fredrik Danker" userId="f1b6d32a-6b6f-4fbf-a98a-7a98a6c92bd9" providerId="ADAL" clId="{4EB1D7C1-E1DE-4CB4-BE48-D04EAF48D95B}" dt="2018-11-20T17:36:59.652" v="1646" actId="478"/>
          <ac:spMkLst>
            <pc:docMk/>
            <pc:sldMk cId="862797640" sldId="610"/>
            <ac:spMk id="3" creationId="{F7B9ACA8-6F71-487F-A5AD-1C87C2BA4B73}"/>
          </ac:spMkLst>
        </pc:spChg>
        <pc:spChg chg="add">
          <ac:chgData name="Monsen, Fredrik Danker" userId="f1b6d32a-6b6f-4fbf-a98a-7a98a6c92bd9" providerId="ADAL" clId="{4EB1D7C1-E1DE-4CB4-BE48-D04EAF48D95B}" dt="2018-11-20T17:36:56.928" v="1645"/>
          <ac:spMkLst>
            <pc:docMk/>
            <pc:sldMk cId="862797640" sldId="610"/>
            <ac:spMk id="11" creationId="{507067A5-745D-47A5-A55E-1BBF0BD6EE1F}"/>
          </ac:spMkLst>
        </pc:spChg>
        <pc:spChg chg="del">
          <ac:chgData name="Monsen, Fredrik Danker" userId="f1b6d32a-6b6f-4fbf-a98a-7a98a6c92bd9" providerId="ADAL" clId="{4EB1D7C1-E1DE-4CB4-BE48-D04EAF48D95B}" dt="2018-11-20T17:36:56.397" v="1644" actId="478"/>
          <ac:spMkLst>
            <pc:docMk/>
            <pc:sldMk cId="862797640" sldId="610"/>
            <ac:spMk id="14" creationId="{CBFC6B79-E76B-48A5-8469-8B043962C33E}"/>
          </ac:spMkLst>
        </pc:spChg>
        <pc:graphicFrameChg chg="mod">
          <ac:chgData name="Monsen, Fredrik Danker" userId="f1b6d32a-6b6f-4fbf-a98a-7a98a6c92bd9" providerId="ADAL" clId="{4EB1D7C1-E1DE-4CB4-BE48-D04EAF48D95B}" dt="2018-11-20T20:24:01.666" v="2768"/>
          <ac:graphicFrameMkLst>
            <pc:docMk/>
            <pc:sldMk cId="862797640" sldId="610"/>
            <ac:graphicFrameMk id="9" creationId="{E90356E0-8D79-4A91-BD8D-D9B110624CB1}"/>
          </ac:graphicFrameMkLst>
        </pc:graphicFrameChg>
        <pc:picChg chg="add mod">
          <ac:chgData name="Monsen, Fredrik Danker" userId="f1b6d32a-6b6f-4fbf-a98a-7a98a6c92bd9" providerId="ADAL" clId="{4EB1D7C1-E1DE-4CB4-BE48-D04EAF48D95B}" dt="2018-11-20T22:19:41.394" v="3813" actId="1037"/>
          <ac:picMkLst>
            <pc:docMk/>
            <pc:sldMk cId="862797640" sldId="610"/>
            <ac:picMk id="15" creationId="{A1D900C9-044F-4004-86EB-A412B68401EE}"/>
          </ac:picMkLst>
        </pc:picChg>
        <pc:picChg chg="add mod">
          <ac:chgData name="Monsen, Fredrik Danker" userId="f1b6d32a-6b6f-4fbf-a98a-7a98a6c92bd9" providerId="ADAL" clId="{4EB1D7C1-E1DE-4CB4-BE48-D04EAF48D95B}" dt="2018-11-20T20:23:51.158" v="2758" actId="1035"/>
          <ac:picMkLst>
            <pc:docMk/>
            <pc:sldMk cId="862797640" sldId="610"/>
            <ac:picMk id="16" creationId="{85F224C9-ECA9-4A46-A573-C54A584EEC59}"/>
          </ac:picMkLst>
        </pc:picChg>
        <pc:picChg chg="add mod">
          <ac:chgData name="Monsen, Fredrik Danker" userId="f1b6d32a-6b6f-4fbf-a98a-7a98a6c92bd9" providerId="ADAL" clId="{4EB1D7C1-E1DE-4CB4-BE48-D04EAF48D95B}" dt="2018-11-20T22:19:33.774" v="3806" actId="1038"/>
          <ac:picMkLst>
            <pc:docMk/>
            <pc:sldMk cId="862797640" sldId="610"/>
            <ac:picMk id="17" creationId="{79010720-5D53-4E50-9F2D-14A54564FA07}"/>
          </ac:picMkLst>
        </pc:picChg>
        <pc:picChg chg="add mod">
          <ac:chgData name="Monsen, Fredrik Danker" userId="f1b6d32a-6b6f-4fbf-a98a-7a98a6c92bd9" providerId="ADAL" clId="{4EB1D7C1-E1DE-4CB4-BE48-D04EAF48D95B}" dt="2018-11-20T22:19:36.949" v="3809" actId="1038"/>
          <ac:picMkLst>
            <pc:docMk/>
            <pc:sldMk cId="862797640" sldId="610"/>
            <ac:picMk id="18" creationId="{EEFB09F6-9B6E-4007-B085-18AAFFE3C386}"/>
          </ac:picMkLst>
        </pc:picChg>
        <pc:picChg chg="add mod">
          <ac:chgData name="Monsen, Fredrik Danker" userId="f1b6d32a-6b6f-4fbf-a98a-7a98a6c92bd9" providerId="ADAL" clId="{4EB1D7C1-E1DE-4CB4-BE48-D04EAF48D95B}" dt="2018-11-20T22:19:38.466" v="3811" actId="1037"/>
          <ac:picMkLst>
            <pc:docMk/>
            <pc:sldMk cId="862797640" sldId="610"/>
            <ac:picMk id="19" creationId="{39EE8E8B-4351-4E39-912C-8C3A635D3B4A}"/>
          </ac:picMkLst>
        </pc:picChg>
        <pc:picChg chg="add mod">
          <ac:chgData name="Monsen, Fredrik Danker" userId="f1b6d32a-6b6f-4fbf-a98a-7a98a6c92bd9" providerId="ADAL" clId="{4EB1D7C1-E1DE-4CB4-BE48-D04EAF48D95B}" dt="2018-11-20T22:19:35.578" v="3807" actId="1038"/>
          <ac:picMkLst>
            <pc:docMk/>
            <pc:sldMk cId="862797640" sldId="610"/>
            <ac:picMk id="20" creationId="{3460E84E-264E-4322-898A-7F3DFC6CC0A4}"/>
          </ac:picMkLst>
        </pc:picChg>
        <pc:picChg chg="add mod">
          <ac:chgData name="Monsen, Fredrik Danker" userId="f1b6d32a-6b6f-4fbf-a98a-7a98a6c92bd9" providerId="ADAL" clId="{4EB1D7C1-E1DE-4CB4-BE48-D04EAF48D95B}" dt="2018-11-20T22:19:31.335" v="3803" actId="1037"/>
          <ac:picMkLst>
            <pc:docMk/>
            <pc:sldMk cId="862797640" sldId="610"/>
            <ac:picMk id="21" creationId="{127EFB30-632C-49CF-899F-1DD6D2F1EC24}"/>
          </ac:picMkLst>
        </pc:picChg>
        <pc:picChg chg="add mod">
          <ac:chgData name="Monsen, Fredrik Danker" userId="f1b6d32a-6b6f-4fbf-a98a-7a98a6c92bd9" providerId="ADAL" clId="{4EB1D7C1-E1DE-4CB4-BE48-D04EAF48D95B}" dt="2018-11-20T22:19:39.460" v="3812" actId="1037"/>
          <ac:picMkLst>
            <pc:docMk/>
            <pc:sldMk cId="862797640" sldId="610"/>
            <ac:picMk id="22" creationId="{2C7D0D02-F852-4CAB-A025-B22513CA3E87}"/>
          </ac:picMkLst>
        </pc:picChg>
      </pc:sldChg>
      <pc:sldChg chg="addSp delSp modSp">
        <pc:chgData name="Monsen, Fredrik Danker" userId="f1b6d32a-6b6f-4fbf-a98a-7a98a6c92bd9" providerId="ADAL" clId="{4EB1D7C1-E1DE-4CB4-BE48-D04EAF48D95B}" dt="2018-11-20T18:55:15.109" v="1987"/>
        <pc:sldMkLst>
          <pc:docMk/>
          <pc:sldMk cId="772947377" sldId="611"/>
        </pc:sldMkLst>
        <pc:spChg chg="add del mod">
          <ac:chgData name="Monsen, Fredrik Danker" userId="f1b6d32a-6b6f-4fbf-a98a-7a98a6c92bd9" providerId="ADAL" clId="{4EB1D7C1-E1DE-4CB4-BE48-D04EAF48D95B}" dt="2018-11-20T17:37:08.032" v="1649" actId="478"/>
          <ac:spMkLst>
            <pc:docMk/>
            <pc:sldMk cId="772947377" sldId="611"/>
            <ac:spMk id="4" creationId="{B1ABB3FD-EDDA-4358-A671-D703AC9FA3A9}"/>
          </ac:spMkLst>
        </pc:spChg>
        <pc:spChg chg="add del">
          <ac:chgData name="Monsen, Fredrik Danker" userId="f1b6d32a-6b6f-4fbf-a98a-7a98a6c92bd9" providerId="ADAL" clId="{4EB1D7C1-E1DE-4CB4-BE48-D04EAF48D95B}" dt="2018-11-20T16:59:44.923" v="283"/>
          <ac:spMkLst>
            <pc:docMk/>
            <pc:sldMk cId="772947377" sldId="611"/>
            <ac:spMk id="8" creationId="{538DC6B2-4658-4424-9223-7B20719D30DD}"/>
          </ac:spMkLst>
        </pc:spChg>
        <pc:spChg chg="del">
          <ac:chgData name="Monsen, Fredrik Danker" userId="f1b6d32a-6b6f-4fbf-a98a-7a98a6c92bd9" providerId="ADAL" clId="{4EB1D7C1-E1DE-4CB4-BE48-D04EAF48D95B}" dt="2018-11-20T17:37:03.450" v="1647" actId="478"/>
          <ac:spMkLst>
            <pc:docMk/>
            <pc:sldMk cId="772947377" sldId="611"/>
            <ac:spMk id="9" creationId="{DC906E32-C8ED-4426-830A-292E30F1235E}"/>
          </ac:spMkLst>
        </pc:spChg>
        <pc:spChg chg="add">
          <ac:chgData name="Monsen, Fredrik Danker" userId="f1b6d32a-6b6f-4fbf-a98a-7a98a6c92bd9" providerId="ADAL" clId="{4EB1D7C1-E1DE-4CB4-BE48-D04EAF48D95B}" dt="2018-11-20T17:37:03.643" v="1648"/>
          <ac:spMkLst>
            <pc:docMk/>
            <pc:sldMk cId="772947377" sldId="611"/>
            <ac:spMk id="11" creationId="{0EBC3601-6FEE-45EC-B627-042202A54B7E}"/>
          </ac:spMkLst>
        </pc:spChg>
        <pc:graphicFrameChg chg="mod">
          <ac:chgData name="Monsen, Fredrik Danker" userId="f1b6d32a-6b6f-4fbf-a98a-7a98a6c92bd9" providerId="ADAL" clId="{4EB1D7C1-E1DE-4CB4-BE48-D04EAF48D95B}" dt="2018-11-20T18:55:15.109" v="1987"/>
          <ac:graphicFrameMkLst>
            <pc:docMk/>
            <pc:sldMk cId="772947377" sldId="611"/>
            <ac:graphicFrameMk id="10" creationId="{0FAA7EFA-0D52-4A8E-8606-7F0FE6994D84}"/>
          </ac:graphicFrameMkLst>
        </pc:graphicFrameChg>
      </pc:sldChg>
      <pc:sldChg chg="addSp delSp modSp">
        <pc:chgData name="Monsen, Fredrik Danker" userId="f1b6d32a-6b6f-4fbf-a98a-7a98a6c92bd9" providerId="ADAL" clId="{4EB1D7C1-E1DE-4CB4-BE48-D04EAF48D95B}" dt="2018-11-20T18:56:38.312" v="1989"/>
        <pc:sldMkLst>
          <pc:docMk/>
          <pc:sldMk cId="1749583859" sldId="612"/>
        </pc:sldMkLst>
        <pc:spChg chg="add del mod">
          <ac:chgData name="Monsen, Fredrik Danker" userId="f1b6d32a-6b6f-4fbf-a98a-7a98a6c92bd9" providerId="ADAL" clId="{4EB1D7C1-E1DE-4CB4-BE48-D04EAF48D95B}" dt="2018-11-20T17:37:15.753" v="1652" actId="478"/>
          <ac:spMkLst>
            <pc:docMk/>
            <pc:sldMk cId="1749583859" sldId="612"/>
            <ac:spMk id="3" creationId="{D52BF03E-58F1-4F29-BB7F-3B3A22F7D7F3}"/>
          </ac:spMkLst>
        </pc:spChg>
        <pc:spChg chg="add del">
          <ac:chgData name="Monsen, Fredrik Danker" userId="f1b6d32a-6b6f-4fbf-a98a-7a98a6c92bd9" providerId="ADAL" clId="{4EB1D7C1-E1DE-4CB4-BE48-D04EAF48D95B}" dt="2018-11-20T16:59:47.844" v="285"/>
          <ac:spMkLst>
            <pc:docMk/>
            <pc:sldMk cId="1749583859" sldId="612"/>
            <ac:spMk id="8" creationId="{2B95CCF0-F9C7-43E1-805C-82CD3D54AE0F}"/>
          </ac:spMkLst>
        </pc:spChg>
        <pc:spChg chg="add">
          <ac:chgData name="Monsen, Fredrik Danker" userId="f1b6d32a-6b6f-4fbf-a98a-7a98a6c92bd9" providerId="ADAL" clId="{4EB1D7C1-E1DE-4CB4-BE48-D04EAF48D95B}" dt="2018-11-20T17:37:13.028" v="1651"/>
          <ac:spMkLst>
            <pc:docMk/>
            <pc:sldMk cId="1749583859" sldId="612"/>
            <ac:spMk id="11" creationId="{CE265D52-BC12-41D4-A750-95386BB7E475}"/>
          </ac:spMkLst>
        </pc:spChg>
        <pc:spChg chg="del">
          <ac:chgData name="Monsen, Fredrik Danker" userId="f1b6d32a-6b6f-4fbf-a98a-7a98a6c92bd9" providerId="ADAL" clId="{4EB1D7C1-E1DE-4CB4-BE48-D04EAF48D95B}" dt="2018-11-20T17:37:12.788" v="1650" actId="478"/>
          <ac:spMkLst>
            <pc:docMk/>
            <pc:sldMk cId="1749583859" sldId="612"/>
            <ac:spMk id="13" creationId="{901B72DE-FEAD-4DB8-8E08-5C499EDC1AE3}"/>
          </ac:spMkLst>
        </pc:spChg>
        <pc:graphicFrameChg chg="mod">
          <ac:chgData name="Monsen, Fredrik Danker" userId="f1b6d32a-6b6f-4fbf-a98a-7a98a6c92bd9" providerId="ADAL" clId="{4EB1D7C1-E1DE-4CB4-BE48-D04EAF48D95B}" dt="2018-11-20T18:56:38.312" v="1989"/>
          <ac:graphicFrameMkLst>
            <pc:docMk/>
            <pc:sldMk cId="1749583859" sldId="612"/>
            <ac:graphicFrameMk id="10" creationId="{0FAA7EFA-0D52-4A8E-8606-7F0FE6994D84}"/>
          </ac:graphicFrameMkLst>
        </pc:graphicFrameChg>
      </pc:sldChg>
      <pc:sldChg chg="addSp delSp modSp">
        <pc:chgData name="Monsen, Fredrik Danker" userId="f1b6d32a-6b6f-4fbf-a98a-7a98a6c92bd9" providerId="ADAL" clId="{4EB1D7C1-E1DE-4CB4-BE48-D04EAF48D95B}" dt="2018-11-20T22:26:51" v="3983" actId="20577"/>
        <pc:sldMkLst>
          <pc:docMk/>
          <pc:sldMk cId="667448451" sldId="613"/>
        </pc:sldMkLst>
        <pc:spChg chg="mod">
          <ac:chgData name="Monsen, Fredrik Danker" userId="f1b6d32a-6b6f-4fbf-a98a-7a98a6c92bd9" providerId="ADAL" clId="{4EB1D7C1-E1DE-4CB4-BE48-D04EAF48D95B}" dt="2018-11-20T21:01:22.799" v="2787" actId="400"/>
          <ac:spMkLst>
            <pc:docMk/>
            <pc:sldMk cId="667448451" sldId="613"/>
            <ac:spMk id="4" creationId="{00000000-0000-0000-0000-000000000000}"/>
          </ac:spMkLst>
        </pc:spChg>
        <pc:spChg chg="mod">
          <ac:chgData name="Monsen, Fredrik Danker" userId="f1b6d32a-6b6f-4fbf-a98a-7a98a6c92bd9" providerId="ADAL" clId="{4EB1D7C1-E1DE-4CB4-BE48-D04EAF48D95B}" dt="2018-11-20T22:26:51" v="3983" actId="20577"/>
          <ac:spMkLst>
            <pc:docMk/>
            <pc:sldMk cId="667448451" sldId="613"/>
            <ac:spMk id="7" creationId="{AFFA1CF2-F5B6-442A-886A-357FBF382F19}"/>
          </ac:spMkLst>
        </pc:spChg>
        <pc:spChg chg="del">
          <ac:chgData name="Monsen, Fredrik Danker" userId="f1b6d32a-6b6f-4fbf-a98a-7a98a6c92bd9" providerId="ADAL" clId="{4EB1D7C1-E1DE-4CB4-BE48-D04EAF48D95B}" dt="2018-11-20T17:36:21.898" v="1585" actId="478"/>
          <ac:spMkLst>
            <pc:docMk/>
            <pc:sldMk cId="667448451" sldId="613"/>
            <ac:spMk id="9" creationId="{7F3DCE90-235F-4A8B-B820-F0D9CAF0D0D6}"/>
          </ac:spMkLst>
        </pc:spChg>
        <pc:spChg chg="add mod">
          <ac:chgData name="Monsen, Fredrik Danker" userId="f1b6d32a-6b6f-4fbf-a98a-7a98a6c92bd9" providerId="ADAL" clId="{4EB1D7C1-E1DE-4CB4-BE48-D04EAF48D95B}" dt="2018-11-20T17:36:26.584" v="1596" actId="20577"/>
          <ac:spMkLst>
            <pc:docMk/>
            <pc:sldMk cId="667448451" sldId="613"/>
            <ac:spMk id="10" creationId="{45BAA979-A417-4466-94B7-38FCD5C2A7A0}"/>
          </ac:spMkLst>
        </pc:spChg>
      </pc:sldChg>
      <pc:sldChg chg="addSp delSp modSp">
        <pc:chgData name="Monsen, Fredrik Danker" userId="f1b6d32a-6b6f-4fbf-a98a-7a98a6c92bd9" providerId="ADAL" clId="{4EB1D7C1-E1DE-4CB4-BE48-D04EAF48D95B}" dt="2018-11-20T18:57:21.627" v="1993"/>
        <pc:sldMkLst>
          <pc:docMk/>
          <pc:sldMk cId="1359163174" sldId="615"/>
        </pc:sldMkLst>
        <pc:spChg chg="add del mod">
          <ac:chgData name="Monsen, Fredrik Danker" userId="f1b6d32a-6b6f-4fbf-a98a-7a98a6c92bd9" providerId="ADAL" clId="{4EB1D7C1-E1DE-4CB4-BE48-D04EAF48D95B}" dt="2018-11-20T17:38:00.135" v="1704" actId="478"/>
          <ac:spMkLst>
            <pc:docMk/>
            <pc:sldMk cId="1359163174" sldId="615"/>
            <ac:spMk id="4" creationId="{FE009EC5-BD1B-4E0E-8C1F-435F81D6E8E2}"/>
          </ac:spMkLst>
        </pc:spChg>
        <pc:spChg chg="add">
          <ac:chgData name="Monsen, Fredrik Danker" userId="f1b6d32a-6b6f-4fbf-a98a-7a98a6c92bd9" providerId="ADAL" clId="{4EB1D7C1-E1DE-4CB4-BE48-D04EAF48D95B}" dt="2018-11-20T17:37:57.119" v="1703"/>
          <ac:spMkLst>
            <pc:docMk/>
            <pc:sldMk cId="1359163174" sldId="615"/>
            <ac:spMk id="9" creationId="{AE9CB64B-758C-4C83-8F0A-53D04BB160A4}"/>
          </ac:spMkLst>
        </pc:spChg>
        <pc:spChg chg="del">
          <ac:chgData name="Monsen, Fredrik Danker" userId="f1b6d32a-6b6f-4fbf-a98a-7a98a6c92bd9" providerId="ADAL" clId="{4EB1D7C1-E1DE-4CB4-BE48-D04EAF48D95B}" dt="2018-11-20T17:37:56.830" v="1702" actId="478"/>
          <ac:spMkLst>
            <pc:docMk/>
            <pc:sldMk cId="1359163174" sldId="615"/>
            <ac:spMk id="11" creationId="{BB900361-8149-4C73-A944-507396850AFD}"/>
          </ac:spMkLst>
        </pc:spChg>
        <pc:graphicFrameChg chg="mod">
          <ac:chgData name="Monsen, Fredrik Danker" userId="f1b6d32a-6b6f-4fbf-a98a-7a98a6c92bd9" providerId="ADAL" clId="{4EB1D7C1-E1DE-4CB4-BE48-D04EAF48D95B}" dt="2018-11-20T18:57:21.627" v="1993"/>
          <ac:graphicFrameMkLst>
            <pc:docMk/>
            <pc:sldMk cId="1359163174" sldId="615"/>
            <ac:graphicFrameMk id="7" creationId="{3CA02D8C-535B-4AB6-B7FF-E8B5A28B0090}"/>
          </ac:graphicFrameMkLst>
        </pc:graphicFrameChg>
      </pc:sldChg>
      <pc:sldChg chg="addSp delSp modSp">
        <pc:chgData name="Monsen, Fredrik Danker" userId="f1b6d32a-6b6f-4fbf-a98a-7a98a6c92bd9" providerId="ADAL" clId="{4EB1D7C1-E1DE-4CB4-BE48-D04EAF48D95B}" dt="2018-11-20T19:00:25.583" v="2006"/>
        <pc:sldMkLst>
          <pc:docMk/>
          <pc:sldMk cId="2882603538" sldId="616"/>
        </pc:sldMkLst>
        <pc:spChg chg="add del mod">
          <ac:chgData name="Monsen, Fredrik Danker" userId="f1b6d32a-6b6f-4fbf-a98a-7a98a6c92bd9" providerId="ADAL" clId="{4EB1D7C1-E1DE-4CB4-BE48-D04EAF48D95B}" dt="2018-11-20T17:38:08.872" v="1707" actId="478"/>
          <ac:spMkLst>
            <pc:docMk/>
            <pc:sldMk cId="2882603538" sldId="616"/>
            <ac:spMk id="3" creationId="{E350125B-B120-4182-9949-84B135BC11E8}"/>
          </ac:spMkLst>
        </pc:spChg>
        <pc:spChg chg="add">
          <ac:chgData name="Monsen, Fredrik Danker" userId="f1b6d32a-6b6f-4fbf-a98a-7a98a6c92bd9" providerId="ADAL" clId="{4EB1D7C1-E1DE-4CB4-BE48-D04EAF48D95B}" dt="2018-11-20T17:38:06.343" v="1706"/>
          <ac:spMkLst>
            <pc:docMk/>
            <pc:sldMk cId="2882603538" sldId="616"/>
            <ac:spMk id="9" creationId="{0B1B351D-D87B-41A3-BCE6-EA66911E083E}"/>
          </ac:spMkLst>
        </pc:spChg>
        <pc:spChg chg="del">
          <ac:chgData name="Monsen, Fredrik Danker" userId="f1b6d32a-6b6f-4fbf-a98a-7a98a6c92bd9" providerId="ADAL" clId="{4EB1D7C1-E1DE-4CB4-BE48-D04EAF48D95B}" dt="2018-11-20T17:38:06.061" v="1705" actId="478"/>
          <ac:spMkLst>
            <pc:docMk/>
            <pc:sldMk cId="2882603538" sldId="616"/>
            <ac:spMk id="12" creationId="{11DB6FE3-F733-4D99-BEDE-96925560A49B}"/>
          </ac:spMkLst>
        </pc:spChg>
        <pc:graphicFrameChg chg="mod">
          <ac:chgData name="Monsen, Fredrik Danker" userId="f1b6d32a-6b6f-4fbf-a98a-7a98a6c92bd9" providerId="ADAL" clId="{4EB1D7C1-E1DE-4CB4-BE48-D04EAF48D95B}" dt="2018-11-20T19:00:25.583" v="2006"/>
          <ac:graphicFrameMkLst>
            <pc:docMk/>
            <pc:sldMk cId="2882603538" sldId="616"/>
            <ac:graphicFrameMk id="7" creationId="{3CA02D8C-535B-4AB6-B7FF-E8B5A28B0090}"/>
          </ac:graphicFrameMkLst>
        </pc:graphicFrameChg>
      </pc:sldChg>
      <pc:sldChg chg="addSp delSp modSp mod addCm delCm">
        <pc:chgData name="Monsen, Fredrik Danker" userId="f1b6d32a-6b6f-4fbf-a98a-7a98a6c92bd9" providerId="ADAL" clId="{4EB1D7C1-E1DE-4CB4-BE48-D04EAF48D95B}" dt="2018-11-20T19:00:36.074" v="2007"/>
        <pc:sldMkLst>
          <pc:docMk/>
          <pc:sldMk cId="2650196364" sldId="617"/>
        </pc:sldMkLst>
        <pc:spChg chg="add del mod">
          <ac:chgData name="Monsen, Fredrik Danker" userId="f1b6d32a-6b6f-4fbf-a98a-7a98a6c92bd9" providerId="ADAL" clId="{4EB1D7C1-E1DE-4CB4-BE48-D04EAF48D95B}" dt="2018-11-20T17:38:19.384" v="1710" actId="478"/>
          <ac:spMkLst>
            <pc:docMk/>
            <pc:sldMk cId="2650196364" sldId="617"/>
            <ac:spMk id="4" creationId="{8F5046CA-93E7-42A7-BC90-6FAF1D3979B2}"/>
          </ac:spMkLst>
        </pc:spChg>
        <pc:spChg chg="add">
          <ac:chgData name="Monsen, Fredrik Danker" userId="f1b6d32a-6b6f-4fbf-a98a-7a98a6c92bd9" providerId="ADAL" clId="{4EB1D7C1-E1DE-4CB4-BE48-D04EAF48D95B}" dt="2018-11-20T17:38:14.301" v="1709"/>
          <ac:spMkLst>
            <pc:docMk/>
            <pc:sldMk cId="2650196364" sldId="617"/>
            <ac:spMk id="9" creationId="{2EC2214C-F28B-4282-AAA2-33020C71D339}"/>
          </ac:spMkLst>
        </pc:spChg>
        <pc:spChg chg="del">
          <ac:chgData name="Monsen, Fredrik Danker" userId="f1b6d32a-6b6f-4fbf-a98a-7a98a6c92bd9" providerId="ADAL" clId="{4EB1D7C1-E1DE-4CB4-BE48-D04EAF48D95B}" dt="2018-11-20T17:38:13.922" v="1708" actId="478"/>
          <ac:spMkLst>
            <pc:docMk/>
            <pc:sldMk cId="2650196364" sldId="617"/>
            <ac:spMk id="11" creationId="{AC3F1F68-75A6-4B31-90C1-E90998A62B41}"/>
          </ac:spMkLst>
        </pc:spChg>
        <pc:graphicFrameChg chg="mod">
          <ac:chgData name="Monsen, Fredrik Danker" userId="f1b6d32a-6b6f-4fbf-a98a-7a98a6c92bd9" providerId="ADAL" clId="{4EB1D7C1-E1DE-4CB4-BE48-D04EAF48D95B}" dt="2018-11-20T19:00:36.074" v="2007"/>
          <ac:graphicFrameMkLst>
            <pc:docMk/>
            <pc:sldMk cId="2650196364" sldId="617"/>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20:01:38.654" v="2596" actId="1036"/>
        <pc:sldMkLst>
          <pc:docMk/>
          <pc:sldMk cId="937419658" sldId="618"/>
        </pc:sldMkLst>
        <pc:spChg chg="add del mod">
          <ac:chgData name="Monsen, Fredrik Danker" userId="f1b6d32a-6b6f-4fbf-a98a-7a98a6c92bd9" providerId="ADAL" clId="{4EB1D7C1-E1DE-4CB4-BE48-D04EAF48D95B}" dt="2018-11-20T17:38:46.165" v="1731" actId="478"/>
          <ac:spMkLst>
            <pc:docMk/>
            <pc:sldMk cId="937419658" sldId="618"/>
            <ac:spMk id="3" creationId="{7469890A-E4A6-4200-854B-80D160AFE111}"/>
          </ac:spMkLst>
        </pc:spChg>
        <pc:spChg chg="add">
          <ac:chgData name="Monsen, Fredrik Danker" userId="f1b6d32a-6b6f-4fbf-a98a-7a98a6c92bd9" providerId="ADAL" clId="{4EB1D7C1-E1DE-4CB4-BE48-D04EAF48D95B}" dt="2018-11-20T17:38:43.712" v="1730"/>
          <ac:spMkLst>
            <pc:docMk/>
            <pc:sldMk cId="937419658" sldId="618"/>
            <ac:spMk id="9" creationId="{D49742EF-BDB7-4BE6-B07C-AD9BFDB3C68C}"/>
          </ac:spMkLst>
        </pc:spChg>
        <pc:spChg chg="del">
          <ac:chgData name="Monsen, Fredrik Danker" userId="f1b6d32a-6b6f-4fbf-a98a-7a98a6c92bd9" providerId="ADAL" clId="{4EB1D7C1-E1DE-4CB4-BE48-D04EAF48D95B}" dt="2018-11-20T17:38:43.520" v="1729" actId="478"/>
          <ac:spMkLst>
            <pc:docMk/>
            <pc:sldMk cId="937419658" sldId="618"/>
            <ac:spMk id="13" creationId="{CE0559DB-90F3-4395-AD1D-809CB5B4F4E3}"/>
          </ac:spMkLst>
        </pc:spChg>
        <pc:graphicFrameChg chg="mod">
          <ac:chgData name="Monsen, Fredrik Danker" userId="f1b6d32a-6b6f-4fbf-a98a-7a98a6c92bd9" providerId="ADAL" clId="{4EB1D7C1-E1DE-4CB4-BE48-D04EAF48D95B}" dt="2018-11-20T20:01:38.654" v="2596" actId="1036"/>
          <ac:graphicFrameMkLst>
            <pc:docMk/>
            <pc:sldMk cId="937419658" sldId="618"/>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17:15:05.024" v="449" actId="1037"/>
        <pc:sldMkLst>
          <pc:docMk/>
          <pc:sldMk cId="3269505683" sldId="619"/>
        </pc:sldMkLst>
        <pc:spChg chg="mod">
          <ac:chgData name="Monsen, Fredrik Danker" userId="f1b6d32a-6b6f-4fbf-a98a-7a98a6c92bd9" providerId="ADAL" clId="{4EB1D7C1-E1DE-4CB4-BE48-D04EAF48D95B}" dt="2018-11-20T17:14:57.246" v="424" actId="1037"/>
          <ac:spMkLst>
            <pc:docMk/>
            <pc:sldMk cId="3269505683" sldId="619"/>
            <ac:spMk id="4" creationId="{00000000-0000-0000-0000-000000000000}"/>
          </ac:spMkLst>
        </pc:spChg>
        <pc:spChg chg="mod">
          <ac:chgData name="Monsen, Fredrik Danker" userId="f1b6d32a-6b6f-4fbf-a98a-7a98a6c92bd9" providerId="ADAL" clId="{4EB1D7C1-E1DE-4CB4-BE48-D04EAF48D95B}" dt="2018-11-20T17:15:05.024" v="449" actId="1037"/>
          <ac:spMkLst>
            <pc:docMk/>
            <pc:sldMk cId="3269505683" sldId="619"/>
            <ac:spMk id="7" creationId="{AFFA1CF2-F5B6-442A-886A-357FBF382F19}"/>
          </ac:spMkLst>
        </pc:spChg>
        <pc:spChg chg="add del mod">
          <ac:chgData name="Monsen, Fredrik Danker" userId="f1b6d32a-6b6f-4fbf-a98a-7a98a6c92bd9" providerId="ADAL" clId="{4EB1D7C1-E1DE-4CB4-BE48-D04EAF48D95B}" dt="2018-11-20T16:40:20.219" v="30" actId="478"/>
          <ac:spMkLst>
            <pc:docMk/>
            <pc:sldMk cId="3269505683" sldId="619"/>
            <ac:spMk id="9" creationId="{B1657D9C-F904-4B22-B578-92C04C908724}"/>
          </ac:spMkLst>
        </pc:spChg>
        <pc:spChg chg="add del mod">
          <ac:chgData name="Monsen, Fredrik Danker" userId="f1b6d32a-6b6f-4fbf-a98a-7a98a6c92bd9" providerId="ADAL" clId="{4EB1D7C1-E1DE-4CB4-BE48-D04EAF48D95B}" dt="2018-11-20T17:11:34.910" v="365" actId="478"/>
          <ac:spMkLst>
            <pc:docMk/>
            <pc:sldMk cId="3269505683" sldId="619"/>
            <ac:spMk id="10" creationId="{03BB9849-30CD-4C7B-BB0F-47CF38C3B359}"/>
          </ac:spMkLst>
        </pc:spChg>
        <pc:spChg chg="add mod">
          <ac:chgData name="Monsen, Fredrik Danker" userId="f1b6d32a-6b6f-4fbf-a98a-7a98a6c92bd9" providerId="ADAL" clId="{4EB1D7C1-E1DE-4CB4-BE48-D04EAF48D95B}" dt="2018-11-20T17:11:53.039" v="377" actId="20577"/>
          <ac:spMkLst>
            <pc:docMk/>
            <pc:sldMk cId="3269505683" sldId="619"/>
            <ac:spMk id="11" creationId="{BA20E482-2673-42ED-92D5-0B7F86345371}"/>
          </ac:spMkLst>
        </pc:spChg>
      </pc:sldChg>
      <pc:sldChg chg="addSp delSp modSp">
        <pc:chgData name="Monsen, Fredrik Danker" userId="f1b6d32a-6b6f-4fbf-a98a-7a98a6c92bd9" providerId="ADAL" clId="{4EB1D7C1-E1DE-4CB4-BE48-D04EAF48D95B}" dt="2018-11-20T22:51:22.148" v="4061" actId="114"/>
        <pc:sldMkLst>
          <pc:docMk/>
          <pc:sldMk cId="1137584933" sldId="620"/>
        </pc:sldMkLst>
        <pc:spChg chg="mod">
          <ac:chgData name="Monsen, Fredrik Danker" userId="f1b6d32a-6b6f-4fbf-a98a-7a98a6c92bd9" providerId="ADAL" clId="{4EB1D7C1-E1DE-4CB4-BE48-D04EAF48D95B}" dt="2018-11-20T17:38:56.528" v="1757" actId="1037"/>
          <ac:spMkLst>
            <pc:docMk/>
            <pc:sldMk cId="1137584933" sldId="620"/>
            <ac:spMk id="4" creationId="{00000000-0000-0000-0000-000000000000}"/>
          </ac:spMkLst>
        </pc:spChg>
        <pc:spChg chg="mod">
          <ac:chgData name="Monsen, Fredrik Danker" userId="f1b6d32a-6b6f-4fbf-a98a-7a98a6c92bd9" providerId="ADAL" clId="{4EB1D7C1-E1DE-4CB4-BE48-D04EAF48D95B}" dt="2018-11-20T22:51:22.148" v="4061" actId="114"/>
          <ac:spMkLst>
            <pc:docMk/>
            <pc:sldMk cId="1137584933" sldId="620"/>
            <ac:spMk id="7" creationId="{AFFA1CF2-F5B6-442A-886A-357FBF382F19}"/>
          </ac:spMkLst>
        </pc:spChg>
        <pc:spChg chg="add del">
          <ac:chgData name="Monsen, Fredrik Danker" userId="f1b6d32a-6b6f-4fbf-a98a-7a98a6c92bd9" providerId="ADAL" clId="{4EB1D7C1-E1DE-4CB4-BE48-D04EAF48D95B}" dt="2018-11-20T17:39:26.162" v="1789" actId="478"/>
          <ac:spMkLst>
            <pc:docMk/>
            <pc:sldMk cId="1137584933" sldId="620"/>
            <ac:spMk id="9" creationId="{79376D77-FA42-4F59-ABCE-3C49577AA729}"/>
          </ac:spMkLst>
        </pc:spChg>
        <pc:spChg chg="add">
          <ac:chgData name="Monsen, Fredrik Danker" userId="f1b6d32a-6b6f-4fbf-a98a-7a98a6c92bd9" providerId="ADAL" clId="{4EB1D7C1-E1DE-4CB4-BE48-D04EAF48D95B}" dt="2018-11-20T17:39:26.329" v="1790"/>
          <ac:spMkLst>
            <pc:docMk/>
            <pc:sldMk cId="1137584933" sldId="620"/>
            <ac:spMk id="10" creationId="{33EF4350-101A-42AC-8DB4-8D37DDB8E098}"/>
          </ac:spMkLst>
        </pc:spChg>
      </pc:sldChg>
      <pc:sldChg chg="addSp delSp modSp">
        <pc:chgData name="Monsen, Fredrik Danker" userId="f1b6d32a-6b6f-4fbf-a98a-7a98a6c92bd9" providerId="ADAL" clId="{4EB1D7C1-E1DE-4CB4-BE48-D04EAF48D95B}" dt="2018-11-20T20:07:12.733" v="2636" actId="14100"/>
        <pc:sldMkLst>
          <pc:docMk/>
          <pc:sldMk cId="1491199397" sldId="621"/>
        </pc:sldMkLst>
        <pc:spChg chg="add del mod">
          <ac:chgData name="Monsen, Fredrik Danker" userId="f1b6d32a-6b6f-4fbf-a98a-7a98a6c92bd9" providerId="ADAL" clId="{4EB1D7C1-E1DE-4CB4-BE48-D04EAF48D95B}" dt="2018-11-20T17:23:19.356" v="1034" actId="478"/>
          <ac:spMkLst>
            <pc:docMk/>
            <pc:sldMk cId="1491199397" sldId="621"/>
            <ac:spMk id="4" creationId="{DEF5DE83-78A9-4FAA-9542-A216617CE424}"/>
          </ac:spMkLst>
        </pc:spChg>
        <pc:spChg chg="add">
          <ac:chgData name="Monsen, Fredrik Danker" userId="f1b6d32a-6b6f-4fbf-a98a-7a98a6c92bd9" providerId="ADAL" clId="{4EB1D7C1-E1DE-4CB4-BE48-D04EAF48D95B}" dt="2018-11-20T17:23:16.146" v="1033"/>
          <ac:spMkLst>
            <pc:docMk/>
            <pc:sldMk cId="1491199397" sldId="621"/>
            <ac:spMk id="16" creationId="{AA3034D1-75ED-4FAD-B425-189A71C2BAFB}"/>
          </ac:spMkLst>
        </pc:spChg>
        <pc:spChg chg="del">
          <ac:chgData name="Monsen, Fredrik Danker" userId="f1b6d32a-6b6f-4fbf-a98a-7a98a6c92bd9" providerId="ADAL" clId="{4EB1D7C1-E1DE-4CB4-BE48-D04EAF48D95B}" dt="2018-11-20T17:23:15.796" v="1032" actId="478"/>
          <ac:spMkLst>
            <pc:docMk/>
            <pc:sldMk cId="1491199397" sldId="621"/>
            <ac:spMk id="34" creationId="{DAA4482C-DCE9-4A6A-A91E-129D15911308}"/>
          </ac:spMkLst>
        </pc:spChg>
        <pc:grpChg chg="mod">
          <ac:chgData name="Monsen, Fredrik Danker" userId="f1b6d32a-6b6f-4fbf-a98a-7a98a6c92bd9" providerId="ADAL" clId="{4EB1D7C1-E1DE-4CB4-BE48-D04EAF48D95B}" dt="2018-11-20T20:07:12.733" v="2636" actId="14100"/>
          <ac:grpSpMkLst>
            <pc:docMk/>
            <pc:sldMk cId="1491199397" sldId="621"/>
            <ac:grpSpMk id="41" creationId="{B1D882D3-A311-4F27-9BDA-DCF5E2EA1BA5}"/>
          </ac:grpSpMkLst>
        </pc:grpChg>
        <pc:graphicFrameChg chg="mod">
          <ac:chgData name="Monsen, Fredrik Danker" userId="f1b6d32a-6b6f-4fbf-a98a-7a98a6c92bd9" providerId="ADAL" clId="{4EB1D7C1-E1DE-4CB4-BE48-D04EAF48D95B}" dt="2018-11-20T20:07:06.802" v="2634" actId="255"/>
          <ac:graphicFrameMkLst>
            <pc:docMk/>
            <pc:sldMk cId="1491199397" sldId="621"/>
            <ac:graphicFrameMk id="42" creationId="{CCEF1693-4043-45B3-A8E4-217DC0489266}"/>
          </ac:graphicFrameMkLst>
        </pc:graphicFrameChg>
      </pc:sldChg>
      <pc:sldChg chg="addSp delSp modSp">
        <pc:chgData name="Monsen, Fredrik Danker" userId="f1b6d32a-6b6f-4fbf-a98a-7a98a6c92bd9" providerId="ADAL" clId="{4EB1D7C1-E1DE-4CB4-BE48-D04EAF48D95B}" dt="2018-11-20T19:51:04.931" v="2281"/>
        <pc:sldMkLst>
          <pc:docMk/>
          <pc:sldMk cId="280349994" sldId="622"/>
        </pc:sldMkLst>
        <pc:spChg chg="add del">
          <ac:chgData name="Monsen, Fredrik Danker" userId="f1b6d32a-6b6f-4fbf-a98a-7a98a6c92bd9" providerId="ADAL" clId="{4EB1D7C1-E1DE-4CB4-BE48-D04EAF48D95B}" dt="2018-11-20T17:00:47.744" v="297"/>
          <ac:spMkLst>
            <pc:docMk/>
            <pc:sldMk cId="280349994" sldId="622"/>
            <ac:spMk id="9" creationId="{00EA5AE3-E9C5-4ED5-A11C-21A9D63126FF}"/>
          </ac:spMkLst>
        </pc:spChg>
        <pc:spChg chg="del">
          <ac:chgData name="Monsen, Fredrik Danker" userId="f1b6d32a-6b6f-4fbf-a98a-7a98a6c92bd9" providerId="ADAL" clId="{4EB1D7C1-E1DE-4CB4-BE48-D04EAF48D95B}" dt="2018-11-20T17:40:19.833" v="1808" actId="478"/>
          <ac:spMkLst>
            <pc:docMk/>
            <pc:sldMk cId="280349994" sldId="622"/>
            <ac:spMk id="11" creationId="{AA082CE6-8F1C-4377-A5B6-ED39EE11BE3C}"/>
          </ac:spMkLst>
        </pc:spChg>
        <pc:spChg chg="add">
          <ac:chgData name="Monsen, Fredrik Danker" userId="f1b6d32a-6b6f-4fbf-a98a-7a98a6c92bd9" providerId="ADAL" clId="{4EB1D7C1-E1DE-4CB4-BE48-D04EAF48D95B}" dt="2018-11-20T17:40:20.031" v="1809"/>
          <ac:spMkLst>
            <pc:docMk/>
            <pc:sldMk cId="280349994" sldId="622"/>
            <ac:spMk id="12" creationId="{BC33DED4-70AE-4CD7-8B30-AF2FD797ADD7}"/>
          </ac:spMkLst>
        </pc:spChg>
        <pc:graphicFrameChg chg="mod">
          <ac:chgData name="Monsen, Fredrik Danker" userId="f1b6d32a-6b6f-4fbf-a98a-7a98a6c92bd9" providerId="ADAL" clId="{4EB1D7C1-E1DE-4CB4-BE48-D04EAF48D95B}" dt="2018-11-20T19:51:04.931" v="2281"/>
          <ac:graphicFrameMkLst>
            <pc:docMk/>
            <pc:sldMk cId="280349994" sldId="622"/>
            <ac:graphicFrameMk id="7" creationId="{3CA02D8C-535B-4AB6-B7FF-E8B5A28B0090}"/>
          </ac:graphicFrameMkLst>
        </pc:graphicFrameChg>
      </pc:sldChg>
      <pc:sldChg chg="addSp delSp modSp">
        <pc:chgData name="Monsen, Fredrik Danker" userId="f1b6d32a-6b6f-4fbf-a98a-7a98a6c92bd9" providerId="ADAL" clId="{4EB1D7C1-E1DE-4CB4-BE48-D04EAF48D95B}" dt="2018-11-20T19:51:17.801" v="2283"/>
        <pc:sldMkLst>
          <pc:docMk/>
          <pc:sldMk cId="1578794803" sldId="623"/>
        </pc:sldMkLst>
        <pc:spChg chg="add del mod">
          <ac:chgData name="Monsen, Fredrik Danker" userId="f1b6d32a-6b6f-4fbf-a98a-7a98a6c92bd9" providerId="ADAL" clId="{4EB1D7C1-E1DE-4CB4-BE48-D04EAF48D95B}" dt="2018-11-20T17:40:28.345" v="1812" actId="478"/>
          <ac:spMkLst>
            <pc:docMk/>
            <pc:sldMk cId="1578794803" sldId="623"/>
            <ac:spMk id="5" creationId="{726902BB-D9B4-4CA8-A35B-B6240E19C98E}"/>
          </ac:spMkLst>
        </pc:spChg>
        <pc:spChg chg="del">
          <ac:chgData name="Monsen, Fredrik Danker" userId="f1b6d32a-6b6f-4fbf-a98a-7a98a6c92bd9" providerId="ADAL" clId="{4EB1D7C1-E1DE-4CB4-BE48-D04EAF48D95B}" dt="2018-11-20T17:40:23.682" v="1810" actId="478"/>
          <ac:spMkLst>
            <pc:docMk/>
            <pc:sldMk cId="1578794803" sldId="623"/>
            <ac:spMk id="10" creationId="{541DC49D-2DF8-4669-8EA8-373048D8EA24}"/>
          </ac:spMkLst>
        </pc:spChg>
        <pc:spChg chg="add">
          <ac:chgData name="Monsen, Fredrik Danker" userId="f1b6d32a-6b6f-4fbf-a98a-7a98a6c92bd9" providerId="ADAL" clId="{4EB1D7C1-E1DE-4CB4-BE48-D04EAF48D95B}" dt="2018-11-20T17:40:23.857" v="1811"/>
          <ac:spMkLst>
            <pc:docMk/>
            <pc:sldMk cId="1578794803" sldId="623"/>
            <ac:spMk id="11" creationId="{7386ABAF-7ABD-44B9-BF22-D1D5A8632ED3}"/>
          </ac:spMkLst>
        </pc:spChg>
        <pc:graphicFrameChg chg="mod">
          <ac:chgData name="Monsen, Fredrik Danker" userId="f1b6d32a-6b6f-4fbf-a98a-7a98a6c92bd9" providerId="ADAL" clId="{4EB1D7C1-E1DE-4CB4-BE48-D04EAF48D95B}" dt="2018-11-20T19:51:17.801" v="2283"/>
          <ac:graphicFrameMkLst>
            <pc:docMk/>
            <pc:sldMk cId="1578794803" sldId="623"/>
            <ac:graphicFrameMk id="7" creationId="{3CA02D8C-535B-4AB6-B7FF-E8B5A28B0090}"/>
          </ac:graphicFrameMkLst>
        </pc:graphicFrameChg>
      </pc:sldChg>
      <pc:sldChg chg="addSp delSp modSp">
        <pc:chgData name="Monsen, Fredrik Danker" userId="f1b6d32a-6b6f-4fbf-a98a-7a98a6c92bd9" providerId="ADAL" clId="{4EB1D7C1-E1DE-4CB4-BE48-D04EAF48D95B}" dt="2018-11-20T19:48:41.791" v="2247"/>
        <pc:sldMkLst>
          <pc:docMk/>
          <pc:sldMk cId="1366658305" sldId="624"/>
        </pc:sldMkLst>
        <pc:spChg chg="add">
          <ac:chgData name="Monsen, Fredrik Danker" userId="f1b6d32a-6b6f-4fbf-a98a-7a98a6c92bd9" providerId="ADAL" clId="{4EB1D7C1-E1DE-4CB4-BE48-D04EAF48D95B}" dt="2018-11-20T17:39:49.536" v="1797"/>
          <ac:spMkLst>
            <pc:docMk/>
            <pc:sldMk cId="1366658305" sldId="624"/>
            <ac:spMk id="9" creationId="{A983374A-CA51-4933-AD98-E7C228E8BD80}"/>
          </ac:spMkLst>
        </pc:spChg>
        <pc:spChg chg="del">
          <ac:chgData name="Monsen, Fredrik Danker" userId="f1b6d32a-6b6f-4fbf-a98a-7a98a6c92bd9" providerId="ADAL" clId="{4EB1D7C1-E1DE-4CB4-BE48-D04EAF48D95B}" dt="2018-11-20T17:39:49.265" v="1796" actId="478"/>
          <ac:spMkLst>
            <pc:docMk/>
            <pc:sldMk cId="1366658305" sldId="624"/>
            <ac:spMk id="12" creationId="{677B334A-4E7E-404F-93E8-CFD1825A0719}"/>
          </ac:spMkLst>
        </pc:spChg>
        <pc:graphicFrameChg chg="mod">
          <ac:chgData name="Monsen, Fredrik Danker" userId="f1b6d32a-6b6f-4fbf-a98a-7a98a6c92bd9" providerId="ADAL" clId="{4EB1D7C1-E1DE-4CB4-BE48-D04EAF48D95B}" dt="2018-11-20T19:48:41.791" v="2247"/>
          <ac:graphicFrameMkLst>
            <pc:docMk/>
            <pc:sldMk cId="1366658305" sldId="624"/>
            <ac:graphicFrameMk id="5" creationId="{5BACA7A0-7BA0-403C-94F8-7F8D7E77BD2B}"/>
          </ac:graphicFrameMkLst>
        </pc:graphicFrameChg>
      </pc:sldChg>
      <pc:sldChg chg="addSp delSp modSp">
        <pc:chgData name="Monsen, Fredrik Danker" userId="f1b6d32a-6b6f-4fbf-a98a-7a98a6c92bd9" providerId="ADAL" clId="{4EB1D7C1-E1DE-4CB4-BE48-D04EAF48D95B}" dt="2018-11-20T19:49:25.805" v="2252"/>
        <pc:sldMkLst>
          <pc:docMk/>
          <pc:sldMk cId="307637175" sldId="625"/>
        </pc:sldMkLst>
        <pc:spChg chg="add">
          <ac:chgData name="Monsen, Fredrik Danker" userId="f1b6d32a-6b6f-4fbf-a98a-7a98a6c92bd9" providerId="ADAL" clId="{4EB1D7C1-E1DE-4CB4-BE48-D04EAF48D95B}" dt="2018-11-20T17:40:01.059" v="1802"/>
          <ac:spMkLst>
            <pc:docMk/>
            <pc:sldMk cId="307637175" sldId="625"/>
            <ac:spMk id="10" creationId="{3F91244D-6460-48FD-BDFA-CD7892A45DF5}"/>
          </ac:spMkLst>
        </pc:spChg>
        <pc:spChg chg="del">
          <ac:chgData name="Monsen, Fredrik Danker" userId="f1b6d32a-6b6f-4fbf-a98a-7a98a6c92bd9" providerId="ADAL" clId="{4EB1D7C1-E1DE-4CB4-BE48-D04EAF48D95B}" dt="2018-11-20T17:40:00.634" v="1801" actId="478"/>
          <ac:spMkLst>
            <pc:docMk/>
            <pc:sldMk cId="307637175" sldId="625"/>
            <ac:spMk id="13" creationId="{3CF91F18-1C0E-4B05-AA11-FB772A1CFEEC}"/>
          </ac:spMkLst>
        </pc:spChg>
        <pc:graphicFrameChg chg="mod">
          <ac:chgData name="Monsen, Fredrik Danker" userId="f1b6d32a-6b6f-4fbf-a98a-7a98a6c92bd9" providerId="ADAL" clId="{4EB1D7C1-E1DE-4CB4-BE48-D04EAF48D95B}" dt="2018-11-20T19:49:25.805" v="2252"/>
          <ac:graphicFrameMkLst>
            <pc:docMk/>
            <pc:sldMk cId="307637175" sldId="625"/>
            <ac:graphicFrameMk id="7" creationId="{366C5343-C112-4312-A509-CD0207B0D0E1}"/>
          </ac:graphicFrameMkLst>
        </pc:graphicFrameChg>
      </pc:sldChg>
      <pc:sldChg chg="addSp delSp modSp">
        <pc:chgData name="Monsen, Fredrik Danker" userId="f1b6d32a-6b6f-4fbf-a98a-7a98a6c92bd9" providerId="ADAL" clId="{4EB1D7C1-E1DE-4CB4-BE48-D04EAF48D95B}" dt="2018-11-20T22:21:19.948" v="3829" actId="1038"/>
        <pc:sldMkLst>
          <pc:docMk/>
          <pc:sldMk cId="40744016" sldId="626"/>
        </pc:sldMkLst>
        <pc:spChg chg="mod">
          <ac:chgData name="Monsen, Fredrik Danker" userId="f1b6d32a-6b6f-4fbf-a98a-7a98a6c92bd9" providerId="ADAL" clId="{4EB1D7C1-E1DE-4CB4-BE48-D04EAF48D95B}" dt="2018-11-20T17:41:48.035" v="1853" actId="1037"/>
          <ac:spMkLst>
            <pc:docMk/>
            <pc:sldMk cId="40744016" sldId="626"/>
            <ac:spMk id="3" creationId="{4D631C5A-56F5-4ED8-B39E-D7467E8EB015}"/>
          </ac:spMkLst>
        </pc:spChg>
        <pc:spChg chg="del">
          <ac:chgData name="Monsen, Fredrik Danker" userId="f1b6d32a-6b6f-4fbf-a98a-7a98a6c92bd9" providerId="ADAL" clId="{4EB1D7C1-E1DE-4CB4-BE48-D04EAF48D95B}" dt="2018-11-20T17:40:36.392" v="1815" actId="478"/>
          <ac:spMkLst>
            <pc:docMk/>
            <pc:sldMk cId="40744016" sldId="626"/>
            <ac:spMk id="23" creationId="{91213FC3-D1B8-401B-89F1-5FC362FCA381}"/>
          </ac:spMkLst>
        </pc:spChg>
        <pc:spChg chg="add">
          <ac:chgData name="Monsen, Fredrik Danker" userId="f1b6d32a-6b6f-4fbf-a98a-7a98a6c92bd9" providerId="ADAL" clId="{4EB1D7C1-E1DE-4CB4-BE48-D04EAF48D95B}" dt="2018-11-20T17:40:36.757" v="1816"/>
          <ac:spMkLst>
            <pc:docMk/>
            <pc:sldMk cId="40744016" sldId="626"/>
            <ac:spMk id="24" creationId="{5D7C9DE5-403D-4778-90E0-C17DB5E58D17}"/>
          </ac:spMkLst>
        </pc:spChg>
        <pc:graphicFrameChg chg="mod">
          <ac:chgData name="Monsen, Fredrik Danker" userId="f1b6d32a-6b6f-4fbf-a98a-7a98a6c92bd9" providerId="ADAL" clId="{4EB1D7C1-E1DE-4CB4-BE48-D04EAF48D95B}" dt="2018-11-20T22:16:54.067" v="3683" actId="207"/>
          <ac:graphicFrameMkLst>
            <pc:docMk/>
            <pc:sldMk cId="40744016" sldId="626"/>
            <ac:graphicFrameMk id="19" creationId="{B69A80AE-2594-49FA-9635-9C3549AF3643}"/>
          </ac:graphicFrameMkLst>
        </pc:graphicFrameChg>
        <pc:picChg chg="mod">
          <ac:chgData name="Monsen, Fredrik Danker" userId="f1b6d32a-6b6f-4fbf-a98a-7a98a6c92bd9" providerId="ADAL" clId="{4EB1D7C1-E1DE-4CB4-BE48-D04EAF48D95B}" dt="2018-11-20T22:21:07.846" v="3823" actId="1037"/>
          <ac:picMkLst>
            <pc:docMk/>
            <pc:sldMk cId="40744016" sldId="626"/>
            <ac:picMk id="7" creationId="{BE4908AE-B5DE-4654-A432-8A28DE21131F}"/>
          </ac:picMkLst>
        </pc:picChg>
        <pc:picChg chg="mod">
          <ac:chgData name="Monsen, Fredrik Danker" userId="f1b6d32a-6b6f-4fbf-a98a-7a98a6c92bd9" providerId="ADAL" clId="{4EB1D7C1-E1DE-4CB4-BE48-D04EAF48D95B}" dt="2018-11-20T22:21:10.387" v="3825" actId="1076"/>
          <ac:picMkLst>
            <pc:docMk/>
            <pc:sldMk cId="40744016" sldId="626"/>
            <ac:picMk id="9" creationId="{8852A5C1-DE23-46BC-9EED-15E7C6357EDE}"/>
          </ac:picMkLst>
        </pc:picChg>
        <pc:picChg chg="mod">
          <ac:chgData name="Monsen, Fredrik Danker" userId="f1b6d32a-6b6f-4fbf-a98a-7a98a6c92bd9" providerId="ADAL" clId="{4EB1D7C1-E1DE-4CB4-BE48-D04EAF48D95B}" dt="2018-11-20T22:21:02.551" v="3819" actId="1037"/>
          <ac:picMkLst>
            <pc:docMk/>
            <pc:sldMk cId="40744016" sldId="626"/>
            <ac:picMk id="10" creationId="{E286EB38-E661-4A8F-8890-EF3C9CCE854B}"/>
          </ac:picMkLst>
        </pc:picChg>
        <pc:picChg chg="mod">
          <ac:chgData name="Monsen, Fredrik Danker" userId="f1b6d32a-6b6f-4fbf-a98a-7a98a6c92bd9" providerId="ADAL" clId="{4EB1D7C1-E1DE-4CB4-BE48-D04EAF48D95B}" dt="2018-11-20T19:52:00.627" v="2364" actId="1036"/>
          <ac:picMkLst>
            <pc:docMk/>
            <pc:sldMk cId="40744016" sldId="626"/>
            <ac:picMk id="11" creationId="{F369EEEB-E6F4-4780-882A-DAA5158E8C64}"/>
          </ac:picMkLst>
        </pc:picChg>
        <pc:picChg chg="mod">
          <ac:chgData name="Monsen, Fredrik Danker" userId="f1b6d32a-6b6f-4fbf-a98a-7a98a6c92bd9" providerId="ADAL" clId="{4EB1D7C1-E1DE-4CB4-BE48-D04EAF48D95B}" dt="2018-11-20T22:21:13.669" v="3826" actId="1038"/>
          <ac:picMkLst>
            <pc:docMk/>
            <pc:sldMk cId="40744016" sldId="626"/>
            <ac:picMk id="12" creationId="{2A8A7AD0-1D8E-42C8-AC01-79393A5A5549}"/>
          </ac:picMkLst>
        </pc:picChg>
        <pc:picChg chg="mod">
          <ac:chgData name="Monsen, Fredrik Danker" userId="f1b6d32a-6b6f-4fbf-a98a-7a98a6c92bd9" providerId="ADAL" clId="{4EB1D7C1-E1DE-4CB4-BE48-D04EAF48D95B}" dt="2018-11-20T19:52:00.627" v="2364" actId="1036"/>
          <ac:picMkLst>
            <pc:docMk/>
            <pc:sldMk cId="40744016" sldId="626"/>
            <ac:picMk id="13" creationId="{C1BC771A-5257-4923-AEBE-E3773B967B90}"/>
          </ac:picMkLst>
        </pc:picChg>
        <pc:picChg chg="mod">
          <ac:chgData name="Monsen, Fredrik Danker" userId="f1b6d32a-6b6f-4fbf-a98a-7a98a6c92bd9" providerId="ADAL" clId="{4EB1D7C1-E1DE-4CB4-BE48-D04EAF48D95B}" dt="2018-11-20T22:21:17.411" v="3828" actId="1036"/>
          <ac:picMkLst>
            <pc:docMk/>
            <pc:sldMk cId="40744016" sldId="626"/>
            <ac:picMk id="14" creationId="{83FB339B-89EA-432E-9875-7BC286E133B2}"/>
          </ac:picMkLst>
        </pc:picChg>
        <pc:picChg chg="mod">
          <ac:chgData name="Monsen, Fredrik Danker" userId="f1b6d32a-6b6f-4fbf-a98a-7a98a6c92bd9" providerId="ADAL" clId="{4EB1D7C1-E1DE-4CB4-BE48-D04EAF48D95B}" dt="2018-11-20T19:52:00.627" v="2364" actId="1036"/>
          <ac:picMkLst>
            <pc:docMk/>
            <pc:sldMk cId="40744016" sldId="626"/>
            <ac:picMk id="15" creationId="{72EF8905-98E3-4446-805D-0AE7787892BF}"/>
          </ac:picMkLst>
        </pc:picChg>
        <pc:picChg chg="mod">
          <ac:chgData name="Monsen, Fredrik Danker" userId="f1b6d32a-6b6f-4fbf-a98a-7a98a6c92bd9" providerId="ADAL" clId="{4EB1D7C1-E1DE-4CB4-BE48-D04EAF48D95B}" dt="2018-11-20T19:52:48.419" v="2440" actId="1036"/>
          <ac:picMkLst>
            <pc:docMk/>
            <pc:sldMk cId="40744016" sldId="626"/>
            <ac:picMk id="16" creationId="{0AD277DA-6DF7-4C42-A9DB-D10BBE904FE2}"/>
          </ac:picMkLst>
        </pc:picChg>
        <pc:picChg chg="mod">
          <ac:chgData name="Monsen, Fredrik Danker" userId="f1b6d32a-6b6f-4fbf-a98a-7a98a6c92bd9" providerId="ADAL" clId="{4EB1D7C1-E1DE-4CB4-BE48-D04EAF48D95B}" dt="2018-11-20T19:52:00.627" v="2364" actId="1036"/>
          <ac:picMkLst>
            <pc:docMk/>
            <pc:sldMk cId="40744016" sldId="626"/>
            <ac:picMk id="17" creationId="{42D9B07E-6711-41E3-8CCD-9E804237712D}"/>
          </ac:picMkLst>
        </pc:picChg>
        <pc:picChg chg="mod">
          <ac:chgData name="Monsen, Fredrik Danker" userId="f1b6d32a-6b6f-4fbf-a98a-7a98a6c92bd9" providerId="ADAL" clId="{4EB1D7C1-E1DE-4CB4-BE48-D04EAF48D95B}" dt="2018-11-20T19:52:00.627" v="2364" actId="1036"/>
          <ac:picMkLst>
            <pc:docMk/>
            <pc:sldMk cId="40744016" sldId="626"/>
            <ac:picMk id="18" creationId="{D8BDDDB2-A08E-4908-A87B-F3F3C4DCB632}"/>
          </ac:picMkLst>
        </pc:picChg>
        <pc:picChg chg="mod">
          <ac:chgData name="Monsen, Fredrik Danker" userId="f1b6d32a-6b6f-4fbf-a98a-7a98a6c92bd9" providerId="ADAL" clId="{4EB1D7C1-E1DE-4CB4-BE48-D04EAF48D95B}" dt="2018-11-20T19:52:00.627" v="2364" actId="1036"/>
          <ac:picMkLst>
            <pc:docMk/>
            <pc:sldMk cId="40744016" sldId="626"/>
            <ac:picMk id="20" creationId="{22014D1F-B2E1-44BA-84DC-D0BE2F3BFB14}"/>
          </ac:picMkLst>
        </pc:picChg>
        <pc:picChg chg="mod">
          <ac:chgData name="Monsen, Fredrik Danker" userId="f1b6d32a-6b6f-4fbf-a98a-7a98a6c92bd9" providerId="ADAL" clId="{4EB1D7C1-E1DE-4CB4-BE48-D04EAF48D95B}" dt="2018-11-20T19:52:00.627" v="2364" actId="1036"/>
          <ac:picMkLst>
            <pc:docMk/>
            <pc:sldMk cId="40744016" sldId="626"/>
            <ac:picMk id="21" creationId="{6C5C6F0D-E0B2-4F89-9501-CA1CFFFCB155}"/>
          </ac:picMkLst>
        </pc:picChg>
        <pc:picChg chg="mod">
          <ac:chgData name="Monsen, Fredrik Danker" userId="f1b6d32a-6b6f-4fbf-a98a-7a98a6c92bd9" providerId="ADAL" clId="{4EB1D7C1-E1DE-4CB4-BE48-D04EAF48D95B}" dt="2018-11-20T22:21:19.948" v="3829" actId="1038"/>
          <ac:picMkLst>
            <pc:docMk/>
            <pc:sldMk cId="40744016" sldId="626"/>
            <ac:picMk id="22" creationId="{B55B382E-C50B-4BEB-89C8-6220A45C1DB1}"/>
          </ac:picMkLst>
        </pc:picChg>
      </pc:sldChg>
      <pc:sldChg chg="addSp delSp modSp">
        <pc:chgData name="Monsen, Fredrik Danker" userId="f1b6d32a-6b6f-4fbf-a98a-7a98a6c92bd9" providerId="ADAL" clId="{4EB1D7C1-E1DE-4CB4-BE48-D04EAF48D95B}" dt="2018-11-20T22:21:59.773" v="3873" actId="1036"/>
        <pc:sldMkLst>
          <pc:docMk/>
          <pc:sldMk cId="519660222" sldId="627"/>
        </pc:sldMkLst>
        <pc:spChg chg="del mod">
          <ac:chgData name="Monsen, Fredrik Danker" userId="f1b6d32a-6b6f-4fbf-a98a-7a98a6c92bd9" providerId="ADAL" clId="{4EB1D7C1-E1DE-4CB4-BE48-D04EAF48D95B}" dt="2018-11-20T17:00:55.458" v="300" actId="478"/>
          <ac:spMkLst>
            <pc:docMk/>
            <pc:sldMk cId="519660222" sldId="627"/>
            <ac:spMk id="2" creationId="{FD92F166-F605-41B1-9E7D-0C1B648ABE15}"/>
          </ac:spMkLst>
        </pc:spChg>
        <pc:spChg chg="add del">
          <ac:chgData name="Monsen, Fredrik Danker" userId="f1b6d32a-6b6f-4fbf-a98a-7a98a6c92bd9" providerId="ADAL" clId="{4EB1D7C1-E1DE-4CB4-BE48-D04EAF48D95B}" dt="2018-11-20T17:00:35.067" v="295"/>
          <ac:spMkLst>
            <pc:docMk/>
            <pc:sldMk cId="519660222" sldId="627"/>
            <ac:spMk id="3" creationId="{46479D01-6C84-4EC3-897E-28995E51FE58}"/>
          </ac:spMkLst>
        </pc:spChg>
        <pc:spChg chg="add mod">
          <ac:chgData name="Monsen, Fredrik Danker" userId="f1b6d32a-6b6f-4fbf-a98a-7a98a6c92bd9" providerId="ADAL" clId="{4EB1D7C1-E1DE-4CB4-BE48-D04EAF48D95B}" dt="2018-11-20T17:41:22.018" v="1847" actId="1036"/>
          <ac:spMkLst>
            <pc:docMk/>
            <pc:sldMk cId="519660222" sldId="627"/>
            <ac:spMk id="8" creationId="{18041D62-1EEF-4D9B-8ED4-9A02AF222C3B}"/>
          </ac:spMkLst>
        </pc:spChg>
        <pc:spChg chg="del">
          <ac:chgData name="Monsen, Fredrik Danker" userId="f1b6d32a-6b6f-4fbf-a98a-7a98a6c92bd9" providerId="ADAL" clId="{4EB1D7C1-E1DE-4CB4-BE48-D04EAF48D95B}" dt="2018-11-20T17:40:40.361" v="1817" actId="478"/>
          <ac:spMkLst>
            <pc:docMk/>
            <pc:sldMk cId="519660222" sldId="627"/>
            <ac:spMk id="10" creationId="{C9471769-A879-4BA5-A7C9-02416952F7ED}"/>
          </ac:spMkLst>
        </pc:spChg>
        <pc:spChg chg="add">
          <ac:chgData name="Monsen, Fredrik Danker" userId="f1b6d32a-6b6f-4fbf-a98a-7a98a6c92bd9" providerId="ADAL" clId="{4EB1D7C1-E1DE-4CB4-BE48-D04EAF48D95B}" dt="2018-11-20T17:40:40.698" v="1818"/>
          <ac:spMkLst>
            <pc:docMk/>
            <pc:sldMk cId="519660222" sldId="627"/>
            <ac:spMk id="11" creationId="{CB98FEFD-CDDF-4BC3-AA6F-D95DBD933EDE}"/>
          </ac:spMkLst>
        </pc:spChg>
        <pc:graphicFrameChg chg="mod">
          <ac:chgData name="Monsen, Fredrik Danker" userId="f1b6d32a-6b6f-4fbf-a98a-7a98a6c92bd9" providerId="ADAL" clId="{4EB1D7C1-E1DE-4CB4-BE48-D04EAF48D95B}" dt="2018-11-20T19:55:52.956" v="2521" actId="255"/>
          <ac:graphicFrameMkLst>
            <pc:docMk/>
            <pc:sldMk cId="519660222" sldId="627"/>
            <ac:graphicFrameMk id="7" creationId="{D5BE97C6-9555-4DA7-9BA6-3F33C61CC89D}"/>
          </ac:graphicFrameMkLst>
        </pc:graphicFrameChg>
        <pc:picChg chg="add mod">
          <ac:chgData name="Monsen, Fredrik Danker" userId="f1b6d32a-6b6f-4fbf-a98a-7a98a6c92bd9" providerId="ADAL" clId="{4EB1D7C1-E1DE-4CB4-BE48-D04EAF48D95B}" dt="2018-11-20T19:56:07.204" v="2543" actId="1036"/>
          <ac:picMkLst>
            <pc:docMk/>
            <pc:sldMk cId="519660222" sldId="627"/>
            <ac:picMk id="12" creationId="{3A6911D7-AFA5-4C0E-BF84-AEBFC643C9AB}"/>
          </ac:picMkLst>
        </pc:picChg>
        <pc:picChg chg="add mod">
          <ac:chgData name="Monsen, Fredrik Danker" userId="f1b6d32a-6b6f-4fbf-a98a-7a98a6c92bd9" providerId="ADAL" clId="{4EB1D7C1-E1DE-4CB4-BE48-D04EAF48D95B}" dt="2018-11-20T19:56:07.204" v="2543" actId="1036"/>
          <ac:picMkLst>
            <pc:docMk/>
            <pc:sldMk cId="519660222" sldId="627"/>
            <ac:picMk id="14" creationId="{7C5377D9-4BB2-45F5-A1AB-2C8F746D1030}"/>
          </ac:picMkLst>
        </pc:picChg>
        <pc:picChg chg="add mod">
          <ac:chgData name="Monsen, Fredrik Danker" userId="f1b6d32a-6b6f-4fbf-a98a-7a98a6c92bd9" providerId="ADAL" clId="{4EB1D7C1-E1DE-4CB4-BE48-D04EAF48D95B}" dt="2018-11-20T19:56:07.204" v="2543" actId="1036"/>
          <ac:picMkLst>
            <pc:docMk/>
            <pc:sldMk cId="519660222" sldId="627"/>
            <ac:picMk id="15" creationId="{A5A3C895-C4C8-4A57-B9A3-55C691F627E7}"/>
          </ac:picMkLst>
        </pc:picChg>
        <pc:picChg chg="add mod">
          <ac:chgData name="Monsen, Fredrik Danker" userId="f1b6d32a-6b6f-4fbf-a98a-7a98a6c92bd9" providerId="ADAL" clId="{4EB1D7C1-E1DE-4CB4-BE48-D04EAF48D95B}" dt="2018-11-20T19:56:07.204" v="2543" actId="1036"/>
          <ac:picMkLst>
            <pc:docMk/>
            <pc:sldMk cId="519660222" sldId="627"/>
            <ac:picMk id="16" creationId="{576DBBB4-73AD-49FD-AFDC-F3B959B5C935}"/>
          </ac:picMkLst>
        </pc:picChg>
        <pc:picChg chg="add mod">
          <ac:chgData name="Monsen, Fredrik Danker" userId="f1b6d32a-6b6f-4fbf-a98a-7a98a6c92bd9" providerId="ADAL" clId="{4EB1D7C1-E1DE-4CB4-BE48-D04EAF48D95B}" dt="2018-11-20T19:56:07.204" v="2543" actId="1036"/>
          <ac:picMkLst>
            <pc:docMk/>
            <pc:sldMk cId="519660222" sldId="627"/>
            <ac:picMk id="17" creationId="{787F89BD-0973-4E87-8BBF-7CC0C4D43A8F}"/>
          </ac:picMkLst>
        </pc:picChg>
        <pc:picChg chg="add mod">
          <ac:chgData name="Monsen, Fredrik Danker" userId="f1b6d32a-6b6f-4fbf-a98a-7a98a6c92bd9" providerId="ADAL" clId="{4EB1D7C1-E1DE-4CB4-BE48-D04EAF48D95B}" dt="2018-11-20T19:56:07.204" v="2543" actId="1036"/>
          <ac:picMkLst>
            <pc:docMk/>
            <pc:sldMk cId="519660222" sldId="627"/>
            <ac:picMk id="18" creationId="{96642961-15A1-43E6-BA0D-A1B6E65EAEA4}"/>
          </ac:picMkLst>
        </pc:picChg>
        <pc:picChg chg="add mod">
          <ac:chgData name="Monsen, Fredrik Danker" userId="f1b6d32a-6b6f-4fbf-a98a-7a98a6c92bd9" providerId="ADAL" clId="{4EB1D7C1-E1DE-4CB4-BE48-D04EAF48D95B}" dt="2018-11-20T22:21:51.816" v="3858" actId="1036"/>
          <ac:picMkLst>
            <pc:docMk/>
            <pc:sldMk cId="519660222" sldId="627"/>
            <ac:picMk id="19" creationId="{A5AE61A6-ABF2-4B0B-9A39-DBABEB3374AF}"/>
          </ac:picMkLst>
        </pc:picChg>
        <pc:picChg chg="add mod">
          <ac:chgData name="Monsen, Fredrik Danker" userId="f1b6d32a-6b6f-4fbf-a98a-7a98a6c92bd9" providerId="ADAL" clId="{4EB1D7C1-E1DE-4CB4-BE48-D04EAF48D95B}" dt="2018-11-20T22:21:54.618" v="3863" actId="1036"/>
          <ac:picMkLst>
            <pc:docMk/>
            <pc:sldMk cId="519660222" sldId="627"/>
            <ac:picMk id="20" creationId="{68FBC171-6289-402C-93A9-CCC6D898DB18}"/>
          </ac:picMkLst>
        </pc:picChg>
        <pc:picChg chg="add mod">
          <ac:chgData name="Monsen, Fredrik Danker" userId="f1b6d32a-6b6f-4fbf-a98a-7a98a6c92bd9" providerId="ADAL" clId="{4EB1D7C1-E1DE-4CB4-BE48-D04EAF48D95B}" dt="2018-11-20T22:21:56.592" v="3866" actId="1036"/>
          <ac:picMkLst>
            <pc:docMk/>
            <pc:sldMk cId="519660222" sldId="627"/>
            <ac:picMk id="21" creationId="{4FEFF469-0E6F-4395-A699-357155302A13}"/>
          </ac:picMkLst>
        </pc:picChg>
        <pc:picChg chg="add mod">
          <ac:chgData name="Monsen, Fredrik Danker" userId="f1b6d32a-6b6f-4fbf-a98a-7a98a6c92bd9" providerId="ADAL" clId="{4EB1D7C1-E1DE-4CB4-BE48-D04EAF48D95B}" dt="2018-11-20T22:21:57.673" v="3867" actId="1036"/>
          <ac:picMkLst>
            <pc:docMk/>
            <pc:sldMk cId="519660222" sldId="627"/>
            <ac:picMk id="22" creationId="{81C64C3D-6337-48B8-A8BF-C4D69A4B275E}"/>
          </ac:picMkLst>
        </pc:picChg>
        <pc:picChg chg="add mod">
          <ac:chgData name="Monsen, Fredrik Danker" userId="f1b6d32a-6b6f-4fbf-a98a-7a98a6c92bd9" providerId="ADAL" clId="{4EB1D7C1-E1DE-4CB4-BE48-D04EAF48D95B}" dt="2018-11-20T22:21:59.773" v="3873" actId="1036"/>
          <ac:picMkLst>
            <pc:docMk/>
            <pc:sldMk cId="519660222" sldId="627"/>
            <ac:picMk id="23" creationId="{34E2E687-AF25-4F12-9172-A5A19BD28F29}"/>
          </ac:picMkLst>
        </pc:picChg>
        <pc:picChg chg="add mod">
          <ac:chgData name="Monsen, Fredrik Danker" userId="f1b6d32a-6b6f-4fbf-a98a-7a98a6c92bd9" providerId="ADAL" clId="{4EB1D7C1-E1DE-4CB4-BE48-D04EAF48D95B}" dt="2018-11-20T19:56:07.204" v="2543" actId="1036"/>
          <ac:picMkLst>
            <pc:docMk/>
            <pc:sldMk cId="519660222" sldId="627"/>
            <ac:picMk id="24" creationId="{083E7B51-B727-4066-B65D-CB642DAE3236}"/>
          </ac:picMkLst>
        </pc:picChg>
      </pc:sldChg>
      <pc:sldChg chg="addSp delSp modSp">
        <pc:chgData name="Monsen, Fredrik Danker" userId="f1b6d32a-6b6f-4fbf-a98a-7a98a6c92bd9" providerId="ADAL" clId="{4EB1D7C1-E1DE-4CB4-BE48-D04EAF48D95B}" dt="2018-11-20T19:56:17.096" v="2544"/>
        <pc:sldMkLst>
          <pc:docMk/>
          <pc:sldMk cId="871496357" sldId="628"/>
        </pc:sldMkLst>
        <pc:spChg chg="add del mod">
          <ac:chgData name="Monsen, Fredrik Danker" userId="f1b6d32a-6b6f-4fbf-a98a-7a98a6c92bd9" providerId="ADAL" clId="{4EB1D7C1-E1DE-4CB4-BE48-D04EAF48D95B}" dt="2018-11-20T17:41:34.642" v="1850" actId="478"/>
          <ac:spMkLst>
            <pc:docMk/>
            <pc:sldMk cId="871496357" sldId="628"/>
            <ac:spMk id="4" creationId="{FCD1A04B-7AFB-4B93-9F9A-7C8B7C457B4F}"/>
          </ac:spMkLst>
        </pc:spChg>
        <pc:spChg chg="del">
          <ac:chgData name="Monsen, Fredrik Danker" userId="f1b6d32a-6b6f-4fbf-a98a-7a98a6c92bd9" providerId="ADAL" clId="{4EB1D7C1-E1DE-4CB4-BE48-D04EAF48D95B}" dt="2018-11-20T17:41:31.720" v="1848" actId="478"/>
          <ac:spMkLst>
            <pc:docMk/>
            <pc:sldMk cId="871496357" sldId="628"/>
            <ac:spMk id="9" creationId="{170030E2-6EA1-43CA-888C-A688056E4834}"/>
          </ac:spMkLst>
        </pc:spChg>
        <pc:spChg chg="add">
          <ac:chgData name="Monsen, Fredrik Danker" userId="f1b6d32a-6b6f-4fbf-a98a-7a98a6c92bd9" providerId="ADAL" clId="{4EB1D7C1-E1DE-4CB4-BE48-D04EAF48D95B}" dt="2018-11-20T17:41:31.974" v="1849"/>
          <ac:spMkLst>
            <pc:docMk/>
            <pc:sldMk cId="871496357" sldId="628"/>
            <ac:spMk id="10" creationId="{056E6AF9-B967-4E4D-97F0-01696931B5E5}"/>
          </ac:spMkLst>
        </pc:spChg>
        <pc:graphicFrameChg chg="mod">
          <ac:chgData name="Monsen, Fredrik Danker" userId="f1b6d32a-6b6f-4fbf-a98a-7a98a6c92bd9" providerId="ADAL" clId="{4EB1D7C1-E1DE-4CB4-BE48-D04EAF48D95B}" dt="2018-11-20T19:56:17.096" v="2544"/>
          <ac:graphicFrameMkLst>
            <pc:docMk/>
            <pc:sldMk cId="871496357" sldId="628"/>
            <ac:graphicFrameMk id="7" creationId="{4C50E19A-67A6-41C1-992F-D23A499325CC}"/>
          </ac:graphicFrameMkLst>
        </pc:graphicFrameChg>
      </pc:sldChg>
      <pc:sldChg chg="modSp mod">
        <pc:chgData name="Monsen, Fredrik Danker" userId="f1b6d32a-6b6f-4fbf-a98a-7a98a6c92bd9" providerId="ADAL" clId="{4EB1D7C1-E1DE-4CB4-BE48-D04EAF48D95B}" dt="2018-11-20T22:33:45.396" v="4004" actId="27918"/>
        <pc:sldMkLst>
          <pc:docMk/>
          <pc:sldMk cId="2583275469" sldId="628"/>
        </pc:sldMkLst>
        <pc:graphicFrameChg chg="mod">
          <ac:chgData name="Monsen, Fredrik Danker" userId="f1b6d32a-6b6f-4fbf-a98a-7a98a6c92bd9" providerId="ADAL" clId="{4EB1D7C1-E1DE-4CB4-BE48-D04EAF48D95B}" dt="2018-11-20T22:10:19.005" v="3304" actId="1035"/>
          <ac:graphicFrameMkLst>
            <pc:docMk/>
            <pc:sldMk cId="2583275469" sldId="628"/>
            <ac:graphicFrameMk id="7" creationId="{4C50E19A-67A6-41C1-992F-D23A499325CC}"/>
          </ac:graphicFrameMkLst>
        </pc:graphicFrameChg>
      </pc:sldChg>
      <pc:sldChg chg="modSp del mod">
        <pc:chgData name="Monsen, Fredrik Danker" userId="f1b6d32a-6b6f-4fbf-a98a-7a98a6c92bd9" providerId="ADAL" clId="{4EB1D7C1-E1DE-4CB4-BE48-D04EAF48D95B}" dt="2018-11-20T22:45:44.078" v="4056" actId="2696"/>
        <pc:sldMkLst>
          <pc:docMk/>
          <pc:sldMk cId="82815023" sldId="629"/>
        </pc:sldMkLst>
        <pc:graphicFrameChg chg="mod">
          <ac:chgData name="Monsen, Fredrik Danker" userId="f1b6d32a-6b6f-4fbf-a98a-7a98a6c92bd9" providerId="ADAL" clId="{4EB1D7C1-E1DE-4CB4-BE48-D04EAF48D95B}" dt="2018-11-20T22:10:28.448" v="3322" actId="1036"/>
          <ac:graphicFrameMkLst>
            <pc:docMk/>
            <pc:sldMk cId="82815023" sldId="629"/>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19:56:30.246" v="2545"/>
        <pc:sldMkLst>
          <pc:docMk/>
          <pc:sldMk cId="87727102" sldId="629"/>
        </pc:sldMkLst>
        <pc:spChg chg="add del mod">
          <ac:chgData name="Monsen, Fredrik Danker" userId="f1b6d32a-6b6f-4fbf-a98a-7a98a6c92bd9" providerId="ADAL" clId="{4EB1D7C1-E1DE-4CB4-BE48-D04EAF48D95B}" dt="2018-11-20T17:42:09.218" v="1856" actId="478"/>
          <ac:spMkLst>
            <pc:docMk/>
            <pc:sldMk cId="87727102" sldId="629"/>
            <ac:spMk id="3" creationId="{6EF84791-4954-4943-952E-556979329184}"/>
          </ac:spMkLst>
        </pc:spChg>
        <pc:spChg chg="add">
          <ac:chgData name="Monsen, Fredrik Danker" userId="f1b6d32a-6b6f-4fbf-a98a-7a98a6c92bd9" providerId="ADAL" clId="{4EB1D7C1-E1DE-4CB4-BE48-D04EAF48D95B}" dt="2018-11-20T17:42:05.388" v="1855"/>
          <ac:spMkLst>
            <pc:docMk/>
            <pc:sldMk cId="87727102" sldId="629"/>
            <ac:spMk id="10" creationId="{7278CD14-804F-41CD-8006-2CACD3BA74EC}"/>
          </ac:spMkLst>
        </pc:spChg>
        <pc:spChg chg="del">
          <ac:chgData name="Monsen, Fredrik Danker" userId="f1b6d32a-6b6f-4fbf-a98a-7a98a6c92bd9" providerId="ADAL" clId="{4EB1D7C1-E1DE-4CB4-BE48-D04EAF48D95B}" dt="2018-11-20T17:42:05.209" v="1854" actId="478"/>
          <ac:spMkLst>
            <pc:docMk/>
            <pc:sldMk cId="87727102" sldId="629"/>
            <ac:spMk id="12" creationId="{3FA5FF74-B842-477A-BEC6-97B880A401B4}"/>
          </ac:spMkLst>
        </pc:spChg>
        <pc:graphicFrameChg chg="mod">
          <ac:chgData name="Monsen, Fredrik Danker" userId="f1b6d32a-6b6f-4fbf-a98a-7a98a6c92bd9" providerId="ADAL" clId="{4EB1D7C1-E1DE-4CB4-BE48-D04EAF48D95B}" dt="2018-11-20T19:56:30.246" v="2545"/>
          <ac:graphicFrameMkLst>
            <pc:docMk/>
            <pc:sldMk cId="87727102" sldId="629"/>
            <ac:graphicFrameMk id="7" creationId="{4C50E19A-67A6-41C1-992F-D23A499325CC}"/>
          </ac:graphicFrameMkLst>
        </pc:graphicFrameChg>
      </pc:sldChg>
      <pc:sldChg chg="addSp delSp modSp">
        <pc:chgData name="Monsen, Fredrik Danker" userId="f1b6d32a-6b6f-4fbf-a98a-7a98a6c92bd9" providerId="ADAL" clId="{4EB1D7C1-E1DE-4CB4-BE48-D04EAF48D95B}" dt="2018-11-20T19:58:16.505" v="2562"/>
        <pc:sldMkLst>
          <pc:docMk/>
          <pc:sldMk cId="1260356688" sldId="630"/>
        </pc:sldMkLst>
        <pc:spChg chg="add del mod">
          <ac:chgData name="Monsen, Fredrik Danker" userId="f1b6d32a-6b6f-4fbf-a98a-7a98a6c92bd9" providerId="ADAL" clId="{4EB1D7C1-E1DE-4CB4-BE48-D04EAF48D95B}" dt="2018-11-20T17:42:19.660" v="1859" actId="478"/>
          <ac:spMkLst>
            <pc:docMk/>
            <pc:sldMk cId="1260356688" sldId="630"/>
            <ac:spMk id="4" creationId="{94C63938-8981-411E-88FE-C43DF402C31F}"/>
          </ac:spMkLst>
        </pc:spChg>
        <pc:spChg chg="del">
          <ac:chgData name="Monsen, Fredrik Danker" userId="f1b6d32a-6b6f-4fbf-a98a-7a98a6c92bd9" providerId="ADAL" clId="{4EB1D7C1-E1DE-4CB4-BE48-D04EAF48D95B}" dt="2018-11-20T17:42:17.080" v="1857" actId="478"/>
          <ac:spMkLst>
            <pc:docMk/>
            <pc:sldMk cId="1260356688" sldId="630"/>
            <ac:spMk id="9" creationId="{F7696401-D50A-43DA-96A2-078F3CD0F837}"/>
          </ac:spMkLst>
        </pc:spChg>
        <pc:spChg chg="add">
          <ac:chgData name="Monsen, Fredrik Danker" userId="f1b6d32a-6b6f-4fbf-a98a-7a98a6c92bd9" providerId="ADAL" clId="{4EB1D7C1-E1DE-4CB4-BE48-D04EAF48D95B}" dt="2018-11-20T17:42:17.266" v="1858"/>
          <ac:spMkLst>
            <pc:docMk/>
            <pc:sldMk cId="1260356688" sldId="630"/>
            <ac:spMk id="10" creationId="{509934E6-4319-4B55-90E7-64CF83F4DDC3}"/>
          </ac:spMkLst>
        </pc:spChg>
        <pc:graphicFrameChg chg="mod">
          <ac:chgData name="Monsen, Fredrik Danker" userId="f1b6d32a-6b6f-4fbf-a98a-7a98a6c92bd9" providerId="ADAL" clId="{4EB1D7C1-E1DE-4CB4-BE48-D04EAF48D95B}" dt="2018-11-20T19:58:16.505" v="2562"/>
          <ac:graphicFrameMkLst>
            <pc:docMk/>
            <pc:sldMk cId="1260356688" sldId="630"/>
            <ac:graphicFrameMk id="5" creationId="{E6AFBC00-9078-4824-8EB2-FD064343D5EE}"/>
          </ac:graphicFrameMkLst>
        </pc:graphicFrameChg>
        <pc:picChg chg="add mod">
          <ac:chgData name="Monsen, Fredrik Danker" userId="f1b6d32a-6b6f-4fbf-a98a-7a98a6c92bd9" providerId="ADAL" clId="{4EB1D7C1-E1DE-4CB4-BE48-D04EAF48D95B}" dt="2018-11-20T19:58:01.600" v="2561" actId="1035"/>
          <ac:picMkLst>
            <pc:docMk/>
            <pc:sldMk cId="1260356688" sldId="630"/>
            <ac:picMk id="11" creationId="{9DA2576D-570A-408D-83EB-1F27FB91FC34}"/>
          </ac:picMkLst>
        </pc:picChg>
        <pc:picChg chg="add mod">
          <ac:chgData name="Monsen, Fredrik Danker" userId="f1b6d32a-6b6f-4fbf-a98a-7a98a6c92bd9" providerId="ADAL" clId="{4EB1D7C1-E1DE-4CB4-BE48-D04EAF48D95B}" dt="2018-11-20T19:58:01.600" v="2561" actId="1035"/>
          <ac:picMkLst>
            <pc:docMk/>
            <pc:sldMk cId="1260356688" sldId="630"/>
            <ac:picMk id="13" creationId="{013A70F1-E6CE-4650-BB0E-CD1EA795AAD9}"/>
          </ac:picMkLst>
        </pc:picChg>
        <pc:picChg chg="add mod">
          <ac:chgData name="Monsen, Fredrik Danker" userId="f1b6d32a-6b6f-4fbf-a98a-7a98a6c92bd9" providerId="ADAL" clId="{4EB1D7C1-E1DE-4CB4-BE48-D04EAF48D95B}" dt="2018-11-20T19:58:01.600" v="2561" actId="1035"/>
          <ac:picMkLst>
            <pc:docMk/>
            <pc:sldMk cId="1260356688" sldId="630"/>
            <ac:picMk id="14" creationId="{A2B84F82-1215-4472-B533-09EA226BE291}"/>
          </ac:picMkLst>
        </pc:picChg>
      </pc:sldChg>
      <pc:sldChg chg="addSp delSp modSp">
        <pc:chgData name="Monsen, Fredrik Danker" userId="f1b6d32a-6b6f-4fbf-a98a-7a98a6c92bd9" providerId="ADAL" clId="{4EB1D7C1-E1DE-4CB4-BE48-D04EAF48D95B}" dt="2018-11-20T19:58:58.256" v="2566"/>
        <pc:sldMkLst>
          <pc:docMk/>
          <pc:sldMk cId="3152953545" sldId="631"/>
        </pc:sldMkLst>
        <pc:spChg chg="add">
          <ac:chgData name="Monsen, Fredrik Danker" userId="f1b6d32a-6b6f-4fbf-a98a-7a98a6c92bd9" providerId="ADAL" clId="{4EB1D7C1-E1DE-4CB4-BE48-D04EAF48D95B}" dt="2018-11-20T17:42:23.839" v="1861"/>
          <ac:spMkLst>
            <pc:docMk/>
            <pc:sldMk cId="3152953545" sldId="631"/>
            <ac:spMk id="11" creationId="{513993B4-D4B5-400A-B2E3-E5C5533CB65D}"/>
          </ac:spMkLst>
        </pc:spChg>
        <pc:spChg chg="del">
          <ac:chgData name="Monsen, Fredrik Danker" userId="f1b6d32a-6b6f-4fbf-a98a-7a98a6c92bd9" providerId="ADAL" clId="{4EB1D7C1-E1DE-4CB4-BE48-D04EAF48D95B}" dt="2018-11-20T17:42:23.591" v="1860" actId="478"/>
          <ac:spMkLst>
            <pc:docMk/>
            <pc:sldMk cId="3152953545" sldId="631"/>
            <ac:spMk id="17" creationId="{AD8F6008-EEBA-44C9-B8C6-F64A7D85DE95}"/>
          </ac:spMkLst>
        </pc:spChg>
        <pc:graphicFrameChg chg="mod">
          <ac:chgData name="Monsen, Fredrik Danker" userId="f1b6d32a-6b6f-4fbf-a98a-7a98a6c92bd9" providerId="ADAL" clId="{4EB1D7C1-E1DE-4CB4-BE48-D04EAF48D95B}" dt="2018-11-20T19:58:42.741" v="2564"/>
          <ac:graphicFrameMkLst>
            <pc:docMk/>
            <pc:sldMk cId="3152953545" sldId="631"/>
            <ac:graphicFrameMk id="10" creationId="{6D945D2B-8E44-4B7E-A0E8-2A5843B75E13}"/>
          </ac:graphicFrameMkLst>
        </pc:graphicFrameChg>
        <pc:graphicFrameChg chg="mod">
          <ac:chgData name="Monsen, Fredrik Danker" userId="f1b6d32a-6b6f-4fbf-a98a-7a98a6c92bd9" providerId="ADAL" clId="{4EB1D7C1-E1DE-4CB4-BE48-D04EAF48D95B}" dt="2018-11-20T19:58:58.256" v="2566"/>
          <ac:graphicFrameMkLst>
            <pc:docMk/>
            <pc:sldMk cId="3152953545" sldId="631"/>
            <ac:graphicFrameMk id="13" creationId="{932D8E7E-0957-463B-B4E9-2ED2A21CEDF1}"/>
          </ac:graphicFrameMkLst>
        </pc:graphicFrameChg>
      </pc:sldChg>
      <pc:sldChg chg="addSp delSp modSp">
        <pc:chgData name="Monsen, Fredrik Danker" userId="f1b6d32a-6b6f-4fbf-a98a-7a98a6c92bd9" providerId="ADAL" clId="{4EB1D7C1-E1DE-4CB4-BE48-D04EAF48D95B}" dt="2018-11-20T19:59:21.006" v="2569"/>
        <pc:sldMkLst>
          <pc:docMk/>
          <pc:sldMk cId="2047916820" sldId="632"/>
        </pc:sldMkLst>
        <pc:spChg chg="add">
          <ac:chgData name="Monsen, Fredrik Danker" userId="f1b6d32a-6b6f-4fbf-a98a-7a98a6c92bd9" providerId="ADAL" clId="{4EB1D7C1-E1DE-4CB4-BE48-D04EAF48D95B}" dt="2018-11-20T17:42:32.315" v="1863"/>
          <ac:spMkLst>
            <pc:docMk/>
            <pc:sldMk cId="2047916820" sldId="632"/>
            <ac:spMk id="11" creationId="{972A52B9-D184-478F-99DD-D897B7B1C6AE}"/>
          </ac:spMkLst>
        </pc:spChg>
        <pc:spChg chg="del">
          <ac:chgData name="Monsen, Fredrik Danker" userId="f1b6d32a-6b6f-4fbf-a98a-7a98a6c92bd9" providerId="ADAL" clId="{4EB1D7C1-E1DE-4CB4-BE48-D04EAF48D95B}" dt="2018-11-20T17:42:32.059" v="1862" actId="478"/>
          <ac:spMkLst>
            <pc:docMk/>
            <pc:sldMk cId="2047916820" sldId="632"/>
            <ac:spMk id="17" creationId="{FAF1776C-E886-481C-BF77-C2216F7D5760}"/>
          </ac:spMkLst>
        </pc:spChg>
        <pc:graphicFrameChg chg="mod">
          <ac:chgData name="Monsen, Fredrik Danker" userId="f1b6d32a-6b6f-4fbf-a98a-7a98a6c92bd9" providerId="ADAL" clId="{4EB1D7C1-E1DE-4CB4-BE48-D04EAF48D95B}" dt="2018-11-20T19:59:21.006" v="2569"/>
          <ac:graphicFrameMkLst>
            <pc:docMk/>
            <pc:sldMk cId="2047916820" sldId="632"/>
            <ac:graphicFrameMk id="10" creationId="{6D945D2B-8E44-4B7E-A0E8-2A5843B75E13}"/>
          </ac:graphicFrameMkLst>
        </pc:graphicFrameChg>
        <pc:graphicFrameChg chg="mod">
          <ac:chgData name="Monsen, Fredrik Danker" userId="f1b6d32a-6b6f-4fbf-a98a-7a98a6c92bd9" providerId="ADAL" clId="{4EB1D7C1-E1DE-4CB4-BE48-D04EAF48D95B}" dt="2018-11-20T19:59:17.101" v="2568"/>
          <ac:graphicFrameMkLst>
            <pc:docMk/>
            <pc:sldMk cId="2047916820" sldId="632"/>
            <ac:graphicFrameMk id="13" creationId="{932D8E7E-0957-463B-B4E9-2ED2A21CEDF1}"/>
          </ac:graphicFrameMkLst>
        </pc:graphicFrameChg>
      </pc:sldChg>
      <pc:sldChg chg="modSp">
        <pc:chgData name="Monsen, Fredrik Danker" userId="f1b6d32a-6b6f-4fbf-a98a-7a98a6c92bd9" providerId="ADAL" clId="{4EB1D7C1-E1DE-4CB4-BE48-D04EAF48D95B}" dt="2018-11-20T22:11:56.836" v="3410" actId="1035"/>
        <pc:sldMkLst>
          <pc:docMk/>
          <pc:sldMk cId="895150650" sldId="634"/>
        </pc:sldMkLst>
        <pc:graphicFrameChg chg="mod">
          <ac:chgData name="Monsen, Fredrik Danker" userId="f1b6d32a-6b6f-4fbf-a98a-7a98a6c92bd9" providerId="ADAL" clId="{4EB1D7C1-E1DE-4CB4-BE48-D04EAF48D95B}" dt="2018-11-20T22:11:56.836" v="3410" actId="1035"/>
          <ac:graphicFrameMkLst>
            <pc:docMk/>
            <pc:sldMk cId="895150650" sldId="634"/>
            <ac:graphicFrameMk id="7" creationId="{4C50E19A-67A6-41C1-992F-D23A499325CC}"/>
          </ac:graphicFrameMkLst>
        </pc:graphicFrameChg>
      </pc:sldChg>
      <pc:sldChg chg="modSp">
        <pc:chgData name="Monsen, Fredrik Danker" userId="f1b6d32a-6b6f-4fbf-a98a-7a98a6c92bd9" providerId="ADAL" clId="{4EB1D7C1-E1DE-4CB4-BE48-D04EAF48D95B}" dt="2018-11-20T22:46:36.750" v="4057" actId="207"/>
        <pc:sldMkLst>
          <pc:docMk/>
          <pc:sldMk cId="2618018708" sldId="635"/>
        </pc:sldMkLst>
        <pc:graphicFrameChg chg="mod">
          <ac:chgData name="Monsen, Fredrik Danker" userId="f1b6d32a-6b6f-4fbf-a98a-7a98a6c92bd9" providerId="ADAL" clId="{4EB1D7C1-E1DE-4CB4-BE48-D04EAF48D95B}" dt="2018-11-20T22:46:36.750" v="4057" actId="207"/>
          <ac:graphicFrameMkLst>
            <pc:docMk/>
            <pc:sldMk cId="2618018708" sldId="635"/>
            <ac:graphicFrameMk id="7" creationId="{4C50E19A-67A6-41C1-992F-D23A499325CC}"/>
          </ac:graphicFrameMkLst>
        </pc:graphicFrameChg>
      </pc:sldChg>
      <pc:sldChg chg="addSp delSp modSp add del delCm">
        <pc:chgData name="Monsen, Fredrik Danker" userId="f1b6d32a-6b6f-4fbf-a98a-7a98a6c92bd9" providerId="ADAL" clId="{4EB1D7C1-E1DE-4CB4-BE48-D04EAF48D95B}" dt="2018-11-20T21:46:52.956" v="2879" actId="2696"/>
        <pc:sldMkLst>
          <pc:docMk/>
          <pc:sldMk cId="2737502787" sldId="845"/>
        </pc:sldMkLst>
        <pc:spChg chg="del">
          <ac:chgData name="Monsen, Fredrik Danker" userId="f1b6d32a-6b6f-4fbf-a98a-7a98a6c92bd9" providerId="ADAL" clId="{4EB1D7C1-E1DE-4CB4-BE48-D04EAF48D95B}" dt="2018-11-20T21:38:22.025" v="2812" actId="478"/>
          <ac:spMkLst>
            <pc:docMk/>
            <pc:sldMk cId="2737502787" sldId="845"/>
            <ac:spMk id="17" creationId="{479DCCF8-F8DA-4A87-A834-EE1435048EDA}"/>
          </ac:spMkLst>
        </pc:spChg>
        <pc:spChg chg="add">
          <ac:chgData name="Monsen, Fredrik Danker" userId="f1b6d32a-6b6f-4fbf-a98a-7a98a6c92bd9" providerId="ADAL" clId="{4EB1D7C1-E1DE-4CB4-BE48-D04EAF48D95B}" dt="2018-11-20T21:43:40.263" v="2856"/>
          <ac:spMkLst>
            <pc:docMk/>
            <pc:sldMk cId="2737502787" sldId="845"/>
            <ac:spMk id="18" creationId="{35513A81-7C6D-4876-9D02-3DF5E5541147}"/>
          </ac:spMkLst>
        </pc:spChg>
        <pc:spChg chg="del mod">
          <ac:chgData name="Monsen, Fredrik Danker" userId="f1b6d32a-6b6f-4fbf-a98a-7a98a6c92bd9" providerId="ADAL" clId="{4EB1D7C1-E1DE-4CB4-BE48-D04EAF48D95B}" dt="2018-11-20T21:38:32.620" v="2817" actId="478"/>
          <ac:spMkLst>
            <pc:docMk/>
            <pc:sldMk cId="2737502787" sldId="845"/>
            <ac:spMk id="21" creationId="{D9CC4728-E72C-4FEA-B820-DD5BFA9F4E2E}"/>
          </ac:spMkLst>
        </pc:spChg>
        <pc:spChg chg="add mod">
          <ac:chgData name="Monsen, Fredrik Danker" userId="f1b6d32a-6b6f-4fbf-a98a-7a98a6c92bd9" providerId="ADAL" clId="{4EB1D7C1-E1DE-4CB4-BE48-D04EAF48D95B}" dt="2018-11-20T21:43:47.023" v="2858" actId="27636"/>
          <ac:spMkLst>
            <pc:docMk/>
            <pc:sldMk cId="2737502787" sldId="845"/>
            <ac:spMk id="25" creationId="{718192A5-DB7C-483D-8FF6-48B01F39E952}"/>
          </ac:spMkLst>
        </pc:spChg>
        <pc:spChg chg="add">
          <ac:chgData name="Monsen, Fredrik Danker" userId="f1b6d32a-6b6f-4fbf-a98a-7a98a6c92bd9" providerId="ADAL" clId="{4EB1D7C1-E1DE-4CB4-BE48-D04EAF48D95B}" dt="2018-11-20T21:43:53.434" v="2859"/>
          <ac:spMkLst>
            <pc:docMk/>
            <pc:sldMk cId="2737502787" sldId="845"/>
            <ac:spMk id="26" creationId="{B0429040-92D8-4B2B-AF66-9F99430BAF07}"/>
          </ac:spMkLst>
        </pc:spChg>
        <pc:spChg chg="del">
          <ac:chgData name="Monsen, Fredrik Danker" userId="f1b6d32a-6b6f-4fbf-a98a-7a98a6c92bd9" providerId="ADAL" clId="{4EB1D7C1-E1DE-4CB4-BE48-D04EAF48D95B}" dt="2018-11-20T21:38:24.183" v="2814" actId="478"/>
          <ac:spMkLst>
            <pc:docMk/>
            <pc:sldMk cId="2737502787" sldId="845"/>
            <ac:spMk id="40" creationId="{9B73DC1E-D074-48B4-B8C8-8C697EE0F039}"/>
          </ac:spMkLst>
        </pc:spChg>
        <pc:grpChg chg="del">
          <ac:chgData name="Monsen, Fredrik Danker" userId="f1b6d32a-6b6f-4fbf-a98a-7a98a6c92bd9" providerId="ADAL" clId="{4EB1D7C1-E1DE-4CB4-BE48-D04EAF48D95B}" dt="2018-11-20T21:38:22.839" v="2813" actId="478"/>
          <ac:grpSpMkLst>
            <pc:docMk/>
            <pc:sldMk cId="2737502787" sldId="845"/>
            <ac:grpSpMk id="2" creationId="{CC1D7848-DBEE-4111-9206-46D0DBA4B134}"/>
          </ac:grpSpMkLst>
        </pc:grpChg>
        <pc:graphicFrameChg chg="add mod">
          <ac:chgData name="Monsen, Fredrik Danker" userId="f1b6d32a-6b6f-4fbf-a98a-7a98a6c92bd9" providerId="ADAL" clId="{4EB1D7C1-E1DE-4CB4-BE48-D04EAF48D95B}" dt="2018-11-20T21:43:19.017" v="2852" actId="1076"/>
          <ac:graphicFrameMkLst>
            <pc:docMk/>
            <pc:sldMk cId="2737502787" sldId="845"/>
            <ac:graphicFrameMk id="16" creationId="{F913E17E-F05D-44A7-B2D5-192F1F0EBB22}"/>
          </ac:graphicFrameMkLst>
        </pc:graphicFrameChg>
        <pc:graphicFrameChg chg="del mod">
          <ac:chgData name="Monsen, Fredrik Danker" userId="f1b6d32a-6b6f-4fbf-a98a-7a98a6c92bd9" providerId="ADAL" clId="{4EB1D7C1-E1DE-4CB4-BE48-D04EAF48D95B}" dt="2018-11-20T21:43:01.850" v="2847"/>
          <ac:graphicFrameMkLst>
            <pc:docMk/>
            <pc:sldMk cId="2737502787" sldId="845"/>
            <ac:graphicFrameMk id="19" creationId="{FD920AFD-A5BF-4178-86CC-28E880311931}"/>
          </ac:graphicFrameMkLst>
        </pc:graphicFrameChg>
        <pc:graphicFrameChg chg="add del">
          <ac:chgData name="Monsen, Fredrik Danker" userId="f1b6d32a-6b6f-4fbf-a98a-7a98a6c92bd9" providerId="ADAL" clId="{4EB1D7C1-E1DE-4CB4-BE48-D04EAF48D95B}" dt="2018-11-20T21:44:05.406" v="2861"/>
          <ac:graphicFrameMkLst>
            <pc:docMk/>
            <pc:sldMk cId="2737502787" sldId="845"/>
            <ac:graphicFrameMk id="27" creationId="{380D70FE-5384-42E8-9B85-CB9B7E17EEDF}"/>
          </ac:graphicFrameMkLst>
        </pc:graphicFrameChg>
        <pc:picChg chg="del">
          <ac:chgData name="Monsen, Fredrik Danker" userId="f1b6d32a-6b6f-4fbf-a98a-7a98a6c92bd9" providerId="ADAL" clId="{4EB1D7C1-E1DE-4CB4-BE48-D04EAF48D95B}" dt="2018-11-20T21:38:37.330" v="2819" actId="478"/>
          <ac:picMkLst>
            <pc:docMk/>
            <pc:sldMk cId="2737502787" sldId="845"/>
            <ac:picMk id="14" creationId="{26710310-5CED-4C3C-A7F7-65A6159E5373}"/>
          </ac:picMkLst>
        </pc:picChg>
        <pc:picChg chg="add mod">
          <ac:chgData name="Monsen, Fredrik Danker" userId="f1b6d32a-6b6f-4fbf-a98a-7a98a6c92bd9" providerId="ADAL" clId="{4EB1D7C1-E1DE-4CB4-BE48-D04EAF48D95B}" dt="2018-11-20T21:43:24.275" v="2853" actId="1076"/>
          <ac:picMkLst>
            <pc:docMk/>
            <pc:sldMk cId="2737502787" sldId="845"/>
            <ac:picMk id="15" creationId="{6BA3C9BB-A711-4701-8714-6ACB20688142}"/>
          </ac:picMkLst>
        </pc:picChg>
        <pc:picChg chg="mod">
          <ac:chgData name="Monsen, Fredrik Danker" userId="f1b6d32a-6b6f-4fbf-a98a-7a98a6c92bd9" providerId="ADAL" clId="{4EB1D7C1-E1DE-4CB4-BE48-D04EAF48D95B}" dt="2018-11-20T21:43:31.166" v="2855" actId="1076"/>
          <ac:picMkLst>
            <pc:docMk/>
            <pc:sldMk cId="2737502787" sldId="845"/>
            <ac:picMk id="22" creationId="{CD754FCF-4DAF-4094-BA7E-1E8269113746}"/>
          </ac:picMkLst>
        </pc:picChg>
        <pc:picChg chg="mod">
          <ac:chgData name="Monsen, Fredrik Danker" userId="f1b6d32a-6b6f-4fbf-a98a-7a98a6c92bd9" providerId="ADAL" clId="{4EB1D7C1-E1DE-4CB4-BE48-D04EAF48D95B}" dt="2018-11-20T21:43:27.377" v="2854" actId="1076"/>
          <ac:picMkLst>
            <pc:docMk/>
            <pc:sldMk cId="2737502787" sldId="845"/>
            <ac:picMk id="23" creationId="{7339BE02-2F20-4090-8158-744E70995B51}"/>
          </ac:picMkLst>
        </pc:picChg>
        <pc:picChg chg="del">
          <ac:chgData name="Monsen, Fredrik Danker" userId="f1b6d32a-6b6f-4fbf-a98a-7a98a6c92bd9" providerId="ADAL" clId="{4EB1D7C1-E1DE-4CB4-BE48-D04EAF48D95B}" dt="2018-11-20T21:41:00.266" v="2832" actId="478"/>
          <ac:picMkLst>
            <pc:docMk/>
            <pc:sldMk cId="2737502787" sldId="845"/>
            <ac:picMk id="24" creationId="{367DC32D-E317-4B46-9267-D7E42F84A76C}"/>
          </ac:picMkLst>
        </pc:picChg>
        <pc:cxnChg chg="del">
          <ac:chgData name="Monsen, Fredrik Danker" userId="f1b6d32a-6b6f-4fbf-a98a-7a98a6c92bd9" providerId="ADAL" clId="{4EB1D7C1-E1DE-4CB4-BE48-D04EAF48D95B}" dt="2018-11-20T21:38:29.850" v="2815" actId="478"/>
          <ac:cxnSpMkLst>
            <pc:docMk/>
            <pc:sldMk cId="2737502787" sldId="845"/>
            <ac:cxnSpMk id="20" creationId="{67A205F2-7070-4B2A-B856-7E7DED6A205D}"/>
          </ac:cxnSpMkLst>
        </pc:cxnChg>
      </pc:sldChg>
    </pc:docChg>
  </pc:docChgLst>
  <pc:docChgLst>
    <pc:chgData name="Parmer, Pernille" userId="1dc33c89-5db1-4d56-96c3-97f6f66338a4" providerId="ADAL" clId="{450DFA98-324F-4AA1-B255-24A3C26FA292}"/>
    <pc:docChg chg="undo redo custSel addSld delSld modSld sldOrd">
      <pc:chgData name="Parmer, Pernille" userId="1dc33c89-5db1-4d56-96c3-97f6f66338a4" providerId="ADAL" clId="{450DFA98-324F-4AA1-B255-24A3C26FA292}" dt="2018-11-20T15:37:59.924" v="2508" actId="27918"/>
      <pc:docMkLst>
        <pc:docMk/>
      </pc:docMkLst>
      <pc:sldChg chg="modSp">
        <pc:chgData name="Parmer, Pernille" userId="1dc33c89-5db1-4d56-96c3-97f6f66338a4" providerId="ADAL" clId="{450DFA98-324F-4AA1-B255-24A3C26FA292}" dt="2018-11-20T09:36:31.117" v="354" actId="6549"/>
        <pc:sldMkLst>
          <pc:docMk/>
          <pc:sldMk cId="2558304566" sldId="355"/>
        </pc:sldMkLst>
        <pc:spChg chg="mod">
          <ac:chgData name="Parmer, Pernille" userId="1dc33c89-5db1-4d56-96c3-97f6f66338a4" providerId="ADAL" clId="{450DFA98-324F-4AA1-B255-24A3C26FA292}" dt="2018-11-20T09:36:31.117" v="354" actId="6549"/>
          <ac:spMkLst>
            <pc:docMk/>
            <pc:sldMk cId="2558304566" sldId="355"/>
            <ac:spMk id="7" creationId="{AFFA1CF2-F5B6-442A-886A-357FBF382F19}"/>
          </ac:spMkLst>
        </pc:spChg>
      </pc:sldChg>
      <pc:sldChg chg="modSp addCm modCm">
        <pc:chgData name="Parmer, Pernille" userId="1dc33c89-5db1-4d56-96c3-97f6f66338a4" providerId="ADAL" clId="{450DFA98-324F-4AA1-B255-24A3C26FA292}" dt="2018-11-20T09:51:08.470" v="677" actId="20577"/>
        <pc:sldMkLst>
          <pc:docMk/>
          <pc:sldMk cId="2368797005" sldId="410"/>
        </pc:sldMkLst>
        <pc:spChg chg="mod">
          <ac:chgData name="Parmer, Pernille" userId="1dc33c89-5db1-4d56-96c3-97f6f66338a4" providerId="ADAL" clId="{450DFA98-324F-4AA1-B255-24A3C26FA292}" dt="2018-11-20T09:51:08.470" v="677" actId="20577"/>
          <ac:spMkLst>
            <pc:docMk/>
            <pc:sldMk cId="2368797005" sldId="410"/>
            <ac:spMk id="117" creationId="{00000000-0000-0000-0000-000000000000}"/>
          </ac:spMkLst>
        </pc:spChg>
      </pc:sldChg>
      <pc:sldChg chg="modSp">
        <pc:chgData name="Parmer, Pernille" userId="1dc33c89-5db1-4d56-96c3-97f6f66338a4" providerId="ADAL" clId="{450DFA98-324F-4AA1-B255-24A3C26FA292}" dt="2018-11-20T15:12:13.629" v="2364" actId="692"/>
        <pc:sldMkLst>
          <pc:docMk/>
          <pc:sldMk cId="3262342275" sldId="444"/>
        </pc:sldMkLst>
        <pc:graphicFrameChg chg="mod">
          <ac:chgData name="Parmer, Pernille" userId="1dc33c89-5db1-4d56-96c3-97f6f66338a4" providerId="ADAL" clId="{450DFA98-324F-4AA1-B255-24A3C26FA292}" dt="2018-11-20T15:12:13.629" v="2364" actId="692"/>
          <ac:graphicFrameMkLst>
            <pc:docMk/>
            <pc:sldMk cId="3262342275" sldId="444"/>
            <ac:graphicFrameMk id="11" creationId="{5C28DAA3-A29F-4A69-AEC1-4FBA5538512E}"/>
          </ac:graphicFrameMkLst>
        </pc:graphicFrameChg>
      </pc:sldChg>
      <pc:sldChg chg="modSp">
        <pc:chgData name="Parmer, Pernille" userId="1dc33c89-5db1-4d56-96c3-97f6f66338a4" providerId="ADAL" clId="{450DFA98-324F-4AA1-B255-24A3C26FA292}" dt="2018-11-20T15:17:12.468" v="2422" actId="207"/>
        <pc:sldMkLst>
          <pc:docMk/>
          <pc:sldMk cId="796711669" sldId="447"/>
        </pc:sldMkLst>
        <pc:spChg chg="mod">
          <ac:chgData name="Parmer, Pernille" userId="1dc33c89-5db1-4d56-96c3-97f6f66338a4" providerId="ADAL" clId="{450DFA98-324F-4AA1-B255-24A3C26FA292}" dt="2018-11-20T11:56:09.391" v="1479" actId="14100"/>
          <ac:spMkLst>
            <pc:docMk/>
            <pc:sldMk cId="796711669" sldId="447"/>
            <ac:spMk id="6" creationId="{B98CAE3C-05A6-465B-AD90-F51ADA903963}"/>
          </ac:spMkLst>
        </pc:spChg>
        <pc:spChg chg="mod">
          <ac:chgData name="Parmer, Pernille" userId="1dc33c89-5db1-4d56-96c3-97f6f66338a4" providerId="ADAL" clId="{450DFA98-324F-4AA1-B255-24A3C26FA292}" dt="2018-11-20T15:17:07.526" v="2420" actId="207"/>
          <ac:spMkLst>
            <pc:docMk/>
            <pc:sldMk cId="796711669" sldId="447"/>
            <ac:spMk id="25" creationId="{0E20306D-ABF0-4D5B-9759-B5276254FF99}"/>
          </ac:spMkLst>
        </pc:spChg>
        <pc:spChg chg="mod">
          <ac:chgData name="Parmer, Pernille" userId="1dc33c89-5db1-4d56-96c3-97f6f66338a4" providerId="ADAL" clId="{450DFA98-324F-4AA1-B255-24A3C26FA292}" dt="2018-11-20T15:17:10.043" v="2421" actId="207"/>
          <ac:spMkLst>
            <pc:docMk/>
            <pc:sldMk cId="796711669" sldId="447"/>
            <ac:spMk id="26" creationId="{D73D39C8-0A79-48AD-A5F6-C582A2EC74AB}"/>
          </ac:spMkLst>
        </pc:spChg>
        <pc:spChg chg="mod">
          <ac:chgData name="Parmer, Pernille" userId="1dc33c89-5db1-4d56-96c3-97f6f66338a4" providerId="ADAL" clId="{450DFA98-324F-4AA1-B255-24A3C26FA292}" dt="2018-11-20T15:17:12.468" v="2422" actId="207"/>
          <ac:spMkLst>
            <pc:docMk/>
            <pc:sldMk cId="796711669" sldId="447"/>
            <ac:spMk id="27" creationId="{B1C799A2-BBCF-4E46-826D-B5DD43EE9F2A}"/>
          </ac:spMkLst>
        </pc:spChg>
      </pc:sldChg>
      <pc:sldChg chg="delSp modSp">
        <pc:chgData name="Parmer, Pernille" userId="1dc33c89-5db1-4d56-96c3-97f6f66338a4" providerId="ADAL" clId="{450DFA98-324F-4AA1-B255-24A3C26FA292}" dt="2018-11-20T15:18:50.175" v="2434"/>
        <pc:sldMkLst>
          <pc:docMk/>
          <pc:sldMk cId="4176937359" sldId="448"/>
        </pc:sldMkLst>
        <pc:spChg chg="mod">
          <ac:chgData name="Parmer, Pernille" userId="1dc33c89-5db1-4d56-96c3-97f6f66338a4" providerId="ADAL" clId="{450DFA98-324F-4AA1-B255-24A3C26FA292}" dt="2018-11-20T14:07:09.533" v="2127" actId="1036"/>
          <ac:spMkLst>
            <pc:docMk/>
            <pc:sldMk cId="4176937359" sldId="448"/>
            <ac:spMk id="6" creationId="{B98CAE3C-05A6-465B-AD90-F51ADA903963}"/>
          </ac:spMkLst>
        </pc:spChg>
        <pc:graphicFrameChg chg="mod">
          <ac:chgData name="Parmer, Pernille" userId="1dc33c89-5db1-4d56-96c3-97f6f66338a4" providerId="ADAL" clId="{450DFA98-324F-4AA1-B255-24A3C26FA292}" dt="2018-11-20T15:18:50.175" v="2434"/>
          <ac:graphicFrameMkLst>
            <pc:docMk/>
            <pc:sldMk cId="4176937359" sldId="448"/>
            <ac:graphicFrameMk id="19" creationId="{B69A80AE-2594-49FA-9635-9C3549AF3643}"/>
          </ac:graphicFrameMkLst>
        </pc:graphicFrameChg>
        <pc:picChg chg="del">
          <ac:chgData name="Parmer, Pernille" userId="1dc33c89-5db1-4d56-96c3-97f6f66338a4" providerId="ADAL" clId="{450DFA98-324F-4AA1-B255-24A3C26FA292}" dt="2018-11-20T14:06:35.902" v="2104" actId="478"/>
          <ac:picMkLst>
            <pc:docMk/>
            <pc:sldMk cId="4176937359" sldId="448"/>
            <ac:picMk id="7" creationId="{BE4908AE-B5DE-4654-A432-8A28DE21131F}"/>
          </ac:picMkLst>
        </pc:picChg>
        <pc:picChg chg="del">
          <ac:chgData name="Parmer, Pernille" userId="1dc33c89-5db1-4d56-96c3-97f6f66338a4" providerId="ADAL" clId="{450DFA98-324F-4AA1-B255-24A3C26FA292}" dt="2018-11-20T14:06:46.199" v="2105" actId="478"/>
          <ac:picMkLst>
            <pc:docMk/>
            <pc:sldMk cId="4176937359" sldId="448"/>
            <ac:picMk id="9" creationId="{8852A5C1-DE23-46BC-9EED-15E7C6357EDE}"/>
          </ac:picMkLst>
        </pc:picChg>
        <pc:picChg chg="del">
          <ac:chgData name="Parmer, Pernille" userId="1dc33c89-5db1-4d56-96c3-97f6f66338a4" providerId="ADAL" clId="{450DFA98-324F-4AA1-B255-24A3C26FA292}" dt="2018-11-20T14:06:46.199" v="2105" actId="478"/>
          <ac:picMkLst>
            <pc:docMk/>
            <pc:sldMk cId="4176937359" sldId="448"/>
            <ac:picMk id="10" creationId="{E286EB38-E661-4A8F-8890-EF3C9CCE854B}"/>
          </ac:picMkLst>
        </pc:picChg>
        <pc:picChg chg="del">
          <ac:chgData name="Parmer, Pernille" userId="1dc33c89-5db1-4d56-96c3-97f6f66338a4" providerId="ADAL" clId="{450DFA98-324F-4AA1-B255-24A3C26FA292}" dt="2018-11-20T14:06:46.199" v="2105" actId="478"/>
          <ac:picMkLst>
            <pc:docMk/>
            <pc:sldMk cId="4176937359" sldId="448"/>
            <ac:picMk id="11" creationId="{F369EEEB-E6F4-4780-882A-DAA5158E8C64}"/>
          </ac:picMkLst>
        </pc:picChg>
        <pc:picChg chg="del">
          <ac:chgData name="Parmer, Pernille" userId="1dc33c89-5db1-4d56-96c3-97f6f66338a4" providerId="ADAL" clId="{450DFA98-324F-4AA1-B255-24A3C26FA292}" dt="2018-11-20T14:06:46.199" v="2105" actId="478"/>
          <ac:picMkLst>
            <pc:docMk/>
            <pc:sldMk cId="4176937359" sldId="448"/>
            <ac:picMk id="12" creationId="{2A8A7AD0-1D8E-42C8-AC01-79393A5A5549}"/>
          </ac:picMkLst>
        </pc:picChg>
        <pc:picChg chg="del">
          <ac:chgData name="Parmer, Pernille" userId="1dc33c89-5db1-4d56-96c3-97f6f66338a4" providerId="ADAL" clId="{450DFA98-324F-4AA1-B255-24A3C26FA292}" dt="2018-11-20T14:06:46.199" v="2105" actId="478"/>
          <ac:picMkLst>
            <pc:docMk/>
            <pc:sldMk cId="4176937359" sldId="448"/>
            <ac:picMk id="13" creationId="{C1BC771A-5257-4923-AEBE-E3773B967B90}"/>
          </ac:picMkLst>
        </pc:picChg>
        <pc:picChg chg="del">
          <ac:chgData name="Parmer, Pernille" userId="1dc33c89-5db1-4d56-96c3-97f6f66338a4" providerId="ADAL" clId="{450DFA98-324F-4AA1-B255-24A3C26FA292}" dt="2018-11-20T14:06:46.199" v="2105" actId="478"/>
          <ac:picMkLst>
            <pc:docMk/>
            <pc:sldMk cId="4176937359" sldId="448"/>
            <ac:picMk id="14" creationId="{83FB339B-89EA-432E-9875-7BC286E133B2}"/>
          </ac:picMkLst>
        </pc:picChg>
        <pc:picChg chg="del">
          <ac:chgData name="Parmer, Pernille" userId="1dc33c89-5db1-4d56-96c3-97f6f66338a4" providerId="ADAL" clId="{450DFA98-324F-4AA1-B255-24A3C26FA292}" dt="2018-11-20T14:06:46.199" v="2105" actId="478"/>
          <ac:picMkLst>
            <pc:docMk/>
            <pc:sldMk cId="4176937359" sldId="448"/>
            <ac:picMk id="15" creationId="{72EF8905-98E3-4446-805D-0AE7787892BF}"/>
          </ac:picMkLst>
        </pc:picChg>
        <pc:picChg chg="del">
          <ac:chgData name="Parmer, Pernille" userId="1dc33c89-5db1-4d56-96c3-97f6f66338a4" providerId="ADAL" clId="{450DFA98-324F-4AA1-B255-24A3C26FA292}" dt="2018-11-20T14:06:34.918" v="2103" actId="478"/>
          <ac:picMkLst>
            <pc:docMk/>
            <pc:sldMk cId="4176937359" sldId="448"/>
            <ac:picMk id="16" creationId="{0AD277DA-6DF7-4C42-A9DB-D10BBE904FE2}"/>
          </ac:picMkLst>
        </pc:picChg>
        <pc:picChg chg="del">
          <ac:chgData name="Parmer, Pernille" userId="1dc33c89-5db1-4d56-96c3-97f6f66338a4" providerId="ADAL" clId="{450DFA98-324F-4AA1-B255-24A3C26FA292}" dt="2018-11-20T14:06:33.270" v="2102" actId="478"/>
          <ac:picMkLst>
            <pc:docMk/>
            <pc:sldMk cId="4176937359" sldId="448"/>
            <ac:picMk id="17" creationId="{42D9B07E-6711-41E3-8CCD-9E804237712D}"/>
          </ac:picMkLst>
        </pc:picChg>
        <pc:picChg chg="del">
          <ac:chgData name="Parmer, Pernille" userId="1dc33c89-5db1-4d56-96c3-97f6f66338a4" providerId="ADAL" clId="{450DFA98-324F-4AA1-B255-24A3C26FA292}" dt="2018-11-20T14:06:32.213" v="2101" actId="478"/>
          <ac:picMkLst>
            <pc:docMk/>
            <pc:sldMk cId="4176937359" sldId="448"/>
            <ac:picMk id="18" creationId="{D8BDDDB2-A08E-4908-A87B-F3F3C4DCB632}"/>
          </ac:picMkLst>
        </pc:picChg>
        <pc:picChg chg="del">
          <ac:chgData name="Parmer, Pernille" userId="1dc33c89-5db1-4d56-96c3-97f6f66338a4" providerId="ADAL" clId="{450DFA98-324F-4AA1-B255-24A3C26FA292}" dt="2018-11-20T14:06:31.190" v="2100" actId="478"/>
          <ac:picMkLst>
            <pc:docMk/>
            <pc:sldMk cId="4176937359" sldId="448"/>
            <ac:picMk id="20" creationId="{22014D1F-B2E1-44BA-84DC-D0BE2F3BFB14}"/>
          </ac:picMkLst>
        </pc:picChg>
        <pc:picChg chg="del">
          <ac:chgData name="Parmer, Pernille" userId="1dc33c89-5db1-4d56-96c3-97f6f66338a4" providerId="ADAL" clId="{450DFA98-324F-4AA1-B255-24A3C26FA292}" dt="2018-11-20T14:06:29.965" v="2099" actId="478"/>
          <ac:picMkLst>
            <pc:docMk/>
            <pc:sldMk cId="4176937359" sldId="448"/>
            <ac:picMk id="21" creationId="{6C5C6F0D-E0B2-4F89-9501-CA1CFFFCB155}"/>
          </ac:picMkLst>
        </pc:picChg>
        <pc:picChg chg="del">
          <ac:chgData name="Parmer, Pernille" userId="1dc33c89-5db1-4d56-96c3-97f6f66338a4" providerId="ADAL" clId="{450DFA98-324F-4AA1-B255-24A3C26FA292}" dt="2018-11-20T14:06:29.038" v="2098" actId="478"/>
          <ac:picMkLst>
            <pc:docMk/>
            <pc:sldMk cId="4176937359" sldId="448"/>
            <ac:picMk id="22" creationId="{B55B382E-C50B-4BEB-89C8-6220A45C1DB1}"/>
          </ac:picMkLst>
        </pc:picChg>
      </pc:sldChg>
      <pc:sldChg chg="modSp">
        <pc:chgData name="Parmer, Pernille" userId="1dc33c89-5db1-4d56-96c3-97f6f66338a4" providerId="ADAL" clId="{450DFA98-324F-4AA1-B255-24A3C26FA292}" dt="2018-11-20T15:16:34.693" v="2418"/>
        <pc:sldMkLst>
          <pc:docMk/>
          <pc:sldMk cId="3882812740" sldId="449"/>
        </pc:sldMkLst>
        <pc:graphicFrameChg chg="mod">
          <ac:chgData name="Parmer, Pernille" userId="1dc33c89-5db1-4d56-96c3-97f6f66338a4" providerId="ADAL" clId="{450DFA98-324F-4AA1-B255-24A3C26FA292}" dt="2018-11-20T15:16:29.373" v="2417"/>
          <ac:graphicFrameMkLst>
            <pc:docMk/>
            <pc:sldMk cId="3882812740" sldId="449"/>
            <ac:graphicFrameMk id="8" creationId="{C6424D53-0B7B-4ED9-A180-481B8E2E3447}"/>
          </ac:graphicFrameMkLst>
        </pc:graphicFrameChg>
        <pc:graphicFrameChg chg="mod">
          <ac:chgData name="Parmer, Pernille" userId="1dc33c89-5db1-4d56-96c3-97f6f66338a4" providerId="ADAL" clId="{450DFA98-324F-4AA1-B255-24A3C26FA292}" dt="2018-11-20T15:16:34.693" v="2418"/>
          <ac:graphicFrameMkLst>
            <pc:docMk/>
            <pc:sldMk cId="3882812740" sldId="449"/>
            <ac:graphicFrameMk id="12" creationId="{EDEF34D1-8B9F-4E9D-AE10-D8B131FC176C}"/>
          </ac:graphicFrameMkLst>
        </pc:graphicFrameChg>
      </pc:sldChg>
      <pc:sldChg chg="addSp">
        <pc:chgData name="Parmer, Pernille" userId="1dc33c89-5db1-4d56-96c3-97f6f66338a4" providerId="ADAL" clId="{450DFA98-324F-4AA1-B255-24A3C26FA292}" dt="2018-11-20T09:45:18.311" v="508"/>
        <pc:sldMkLst>
          <pc:docMk/>
          <pc:sldMk cId="3389033910" sldId="453"/>
        </pc:sldMkLst>
        <pc:spChg chg="add">
          <ac:chgData name="Parmer, Pernille" userId="1dc33c89-5db1-4d56-96c3-97f6f66338a4" providerId="ADAL" clId="{450DFA98-324F-4AA1-B255-24A3C26FA292}" dt="2018-11-20T09:45:18.311" v="508"/>
          <ac:spMkLst>
            <pc:docMk/>
            <pc:sldMk cId="3389033910" sldId="453"/>
            <ac:spMk id="5" creationId="{BF00E06C-D3E4-4A5F-94E9-12850E418EFE}"/>
          </ac:spMkLst>
        </pc:spChg>
      </pc:sldChg>
      <pc:sldChg chg="modSp addCm">
        <pc:chgData name="Parmer, Pernille" userId="1dc33c89-5db1-4d56-96c3-97f6f66338a4" providerId="ADAL" clId="{450DFA98-324F-4AA1-B255-24A3C26FA292}" dt="2018-11-20T10:54:05.283" v="1211" actId="20577"/>
        <pc:sldMkLst>
          <pc:docMk/>
          <pc:sldMk cId="2085782158" sldId="462"/>
        </pc:sldMkLst>
        <pc:graphicFrameChg chg="mod">
          <ac:chgData name="Parmer, Pernille" userId="1dc33c89-5db1-4d56-96c3-97f6f66338a4" providerId="ADAL" clId="{450DFA98-324F-4AA1-B255-24A3C26FA292}" dt="2018-11-20T10:54:05.283" v="1211" actId="20577"/>
          <ac:graphicFrameMkLst>
            <pc:docMk/>
            <pc:sldMk cId="2085782158" sldId="462"/>
            <ac:graphicFrameMk id="7" creationId="{4C50E19A-67A6-41C1-992F-D23A499325CC}"/>
          </ac:graphicFrameMkLst>
        </pc:graphicFrameChg>
      </pc:sldChg>
      <pc:sldChg chg="modSp">
        <pc:chgData name="Parmer, Pernille" userId="1dc33c89-5db1-4d56-96c3-97f6f66338a4" providerId="ADAL" clId="{450DFA98-324F-4AA1-B255-24A3C26FA292}" dt="2018-11-20T14:47:46.112" v="2284" actId="207"/>
        <pc:sldMkLst>
          <pc:docMk/>
          <pc:sldMk cId="1467416413" sldId="467"/>
        </pc:sldMkLst>
        <pc:graphicFrameChg chg="mod">
          <ac:chgData name="Parmer, Pernille" userId="1dc33c89-5db1-4d56-96c3-97f6f66338a4" providerId="ADAL" clId="{450DFA98-324F-4AA1-B255-24A3C26FA292}" dt="2018-11-20T14:47:46.112" v="2284" actId="207"/>
          <ac:graphicFrameMkLst>
            <pc:docMk/>
            <pc:sldMk cId="1467416413" sldId="467"/>
            <ac:graphicFrameMk id="7" creationId="{4DDC8140-6AEF-4367-9794-84A3F7E07DE1}"/>
          </ac:graphicFrameMkLst>
        </pc:graphicFrameChg>
      </pc:sldChg>
      <pc:sldChg chg="add">
        <pc:chgData name="Parmer, Pernille" userId="1dc33c89-5db1-4d56-96c3-97f6f66338a4" providerId="ADAL" clId="{450DFA98-324F-4AA1-B255-24A3C26FA292}" dt="2018-11-20T10:57:40.696" v="1306"/>
        <pc:sldMkLst>
          <pc:docMk/>
          <pc:sldMk cId="451125543" sldId="468"/>
        </pc:sldMkLst>
      </pc:sldChg>
      <pc:sldChg chg="del">
        <pc:chgData name="Parmer, Pernille" userId="1dc33c89-5db1-4d56-96c3-97f6f66338a4" providerId="ADAL" clId="{450DFA98-324F-4AA1-B255-24A3C26FA292}" dt="2018-11-20T10:57:36.618" v="1304" actId="2696"/>
        <pc:sldMkLst>
          <pc:docMk/>
          <pc:sldMk cId="3311447878" sldId="468"/>
        </pc:sldMkLst>
      </pc:sldChg>
      <pc:sldChg chg="modSp">
        <pc:chgData name="Parmer, Pernille" userId="1dc33c89-5db1-4d56-96c3-97f6f66338a4" providerId="ADAL" clId="{450DFA98-324F-4AA1-B255-24A3C26FA292}" dt="2018-11-20T15:17:48.187" v="2426"/>
        <pc:sldMkLst>
          <pc:docMk/>
          <pc:sldMk cId="4101969228" sldId="478"/>
        </pc:sldMkLst>
        <pc:graphicFrameChg chg="mod">
          <ac:chgData name="Parmer, Pernille" userId="1dc33c89-5db1-4d56-96c3-97f6f66338a4" providerId="ADAL" clId="{450DFA98-324F-4AA1-B255-24A3C26FA292}" dt="2018-11-20T15:17:48.187" v="2426"/>
          <ac:graphicFrameMkLst>
            <pc:docMk/>
            <pc:sldMk cId="4101969228" sldId="478"/>
            <ac:graphicFrameMk id="7" creationId="{3CA02D8C-535B-4AB6-B7FF-E8B5A28B0090}"/>
          </ac:graphicFrameMkLst>
        </pc:graphicFrameChg>
      </pc:sldChg>
      <pc:sldChg chg="modSp delCm">
        <pc:chgData name="Parmer, Pernille" userId="1dc33c89-5db1-4d56-96c3-97f6f66338a4" providerId="ADAL" clId="{450DFA98-324F-4AA1-B255-24A3C26FA292}" dt="2018-11-20T15:09:03.254" v="2351"/>
        <pc:sldMkLst>
          <pc:docMk/>
          <pc:sldMk cId="3508895597" sldId="482"/>
        </pc:sldMkLst>
        <pc:spChg chg="mod">
          <ac:chgData name="Parmer, Pernille" userId="1dc33c89-5db1-4d56-96c3-97f6f66338a4" providerId="ADAL" clId="{450DFA98-324F-4AA1-B255-24A3C26FA292}" dt="2018-11-20T09:56:31.860" v="879" actId="20577"/>
          <ac:spMkLst>
            <pc:docMk/>
            <pc:sldMk cId="3508895597" sldId="482"/>
            <ac:spMk id="2" creationId="{B355DA6A-E7F1-4279-9225-EBF41E6B8E69}"/>
          </ac:spMkLst>
        </pc:spChg>
        <pc:spChg chg="mod">
          <ac:chgData name="Parmer, Pernille" userId="1dc33c89-5db1-4d56-96c3-97f6f66338a4" providerId="ADAL" clId="{450DFA98-324F-4AA1-B255-24A3C26FA292}" dt="2018-11-20T09:54:20.100" v="712" actId="20577"/>
          <ac:spMkLst>
            <pc:docMk/>
            <pc:sldMk cId="3508895597" sldId="482"/>
            <ac:spMk id="9" creationId="{B2D0457C-51D9-4282-B3A0-F8DBAD6C8B4B}"/>
          </ac:spMkLst>
        </pc:spChg>
        <pc:graphicFrameChg chg="mod">
          <ac:chgData name="Parmer, Pernille" userId="1dc33c89-5db1-4d56-96c3-97f6f66338a4" providerId="ADAL" clId="{450DFA98-324F-4AA1-B255-24A3C26FA292}" dt="2018-11-20T15:09:03.254" v="2351"/>
          <ac:graphicFrameMkLst>
            <pc:docMk/>
            <pc:sldMk cId="3508895597" sldId="482"/>
            <ac:graphicFrameMk id="7" creationId="{D40D0A1B-D037-4D55-B1C1-AACD2FB8269B}"/>
          </ac:graphicFrameMkLst>
        </pc:graphicFrameChg>
      </pc:sldChg>
      <pc:sldChg chg="modSp">
        <pc:chgData name="Parmer, Pernille" userId="1dc33c89-5db1-4d56-96c3-97f6f66338a4" providerId="ADAL" clId="{450DFA98-324F-4AA1-B255-24A3C26FA292}" dt="2018-11-20T15:10:52.055" v="2358"/>
        <pc:sldMkLst>
          <pc:docMk/>
          <pc:sldMk cId="693358383" sldId="484"/>
        </pc:sldMkLst>
        <pc:graphicFrameChg chg="mod">
          <ac:chgData name="Parmer, Pernille" userId="1dc33c89-5db1-4d56-96c3-97f6f66338a4" providerId="ADAL" clId="{450DFA98-324F-4AA1-B255-24A3C26FA292}" dt="2018-11-20T15:10:52.055" v="2358"/>
          <ac:graphicFrameMkLst>
            <pc:docMk/>
            <pc:sldMk cId="693358383" sldId="484"/>
            <ac:graphicFrameMk id="7" creationId="{42E8036A-10D4-4E3A-977C-123B2683CF66}"/>
          </ac:graphicFrameMkLst>
        </pc:graphicFrameChg>
      </pc:sldChg>
      <pc:sldChg chg="addCm">
        <pc:chgData name="Parmer, Pernille" userId="1dc33c89-5db1-4d56-96c3-97f6f66338a4" providerId="ADAL" clId="{450DFA98-324F-4AA1-B255-24A3C26FA292}" dt="2018-11-20T09:59:25.111" v="880"/>
        <pc:sldMkLst>
          <pc:docMk/>
          <pc:sldMk cId="970314540" sldId="486"/>
        </pc:sldMkLst>
      </pc:sldChg>
      <pc:sldChg chg="add addCm">
        <pc:chgData name="Parmer, Pernille" userId="1dc33c89-5db1-4d56-96c3-97f6f66338a4" providerId="ADAL" clId="{450DFA98-324F-4AA1-B255-24A3C26FA292}" dt="2018-11-20T10:58:27.175" v="1308"/>
        <pc:sldMkLst>
          <pc:docMk/>
          <pc:sldMk cId="213620559" sldId="487"/>
        </pc:sldMkLst>
      </pc:sldChg>
      <pc:sldChg chg="del">
        <pc:chgData name="Parmer, Pernille" userId="1dc33c89-5db1-4d56-96c3-97f6f66338a4" providerId="ADAL" clId="{450DFA98-324F-4AA1-B255-24A3C26FA292}" dt="2018-11-20T10:57:36.634" v="1305" actId="2696"/>
        <pc:sldMkLst>
          <pc:docMk/>
          <pc:sldMk cId="3389757750" sldId="487"/>
        </pc:sldMkLst>
      </pc:sldChg>
      <pc:sldChg chg="modSp">
        <pc:chgData name="Parmer, Pernille" userId="1dc33c89-5db1-4d56-96c3-97f6f66338a4" providerId="ADAL" clId="{450DFA98-324F-4AA1-B255-24A3C26FA292}" dt="2018-11-20T09:40:25.554" v="480" actId="20577"/>
        <pc:sldMkLst>
          <pc:docMk/>
          <pc:sldMk cId="2668895658" sldId="492"/>
        </pc:sldMkLst>
        <pc:spChg chg="mod">
          <ac:chgData name="Parmer, Pernille" userId="1dc33c89-5db1-4d56-96c3-97f6f66338a4" providerId="ADAL" clId="{450DFA98-324F-4AA1-B255-24A3C26FA292}" dt="2018-11-20T09:40:25.554" v="480" actId="20577"/>
          <ac:spMkLst>
            <pc:docMk/>
            <pc:sldMk cId="2668895658" sldId="492"/>
            <ac:spMk id="2" creationId="{D49EB4C4-E62C-4547-A8A3-60F3FBC09EF0}"/>
          </ac:spMkLst>
        </pc:spChg>
      </pc:sldChg>
      <pc:sldChg chg="add del">
        <pc:chgData name="Parmer, Pernille" userId="1dc33c89-5db1-4d56-96c3-97f6f66338a4" providerId="ADAL" clId="{450DFA98-324F-4AA1-B255-24A3C26FA292}" dt="2018-11-20T09:44:21.139" v="503" actId="2696"/>
        <pc:sldMkLst>
          <pc:docMk/>
          <pc:sldMk cId="3914815901" sldId="493"/>
        </pc:sldMkLst>
      </pc:sldChg>
      <pc:sldChg chg="modSp">
        <pc:chgData name="Parmer, Pernille" userId="1dc33c89-5db1-4d56-96c3-97f6f66338a4" providerId="ADAL" clId="{450DFA98-324F-4AA1-B255-24A3C26FA292}" dt="2018-11-20T14:48:39.675" v="2287"/>
        <pc:sldMkLst>
          <pc:docMk/>
          <pc:sldMk cId="804565875" sldId="495"/>
        </pc:sldMkLst>
        <pc:graphicFrameChg chg="mod">
          <ac:chgData name="Parmer, Pernille" userId="1dc33c89-5db1-4d56-96c3-97f6f66338a4" providerId="ADAL" clId="{450DFA98-324F-4AA1-B255-24A3C26FA292}" dt="2018-11-20T14:48:39.675" v="2287"/>
          <ac:graphicFrameMkLst>
            <pc:docMk/>
            <pc:sldMk cId="804565875" sldId="495"/>
            <ac:graphicFrameMk id="7" creationId="{3CA02D8C-535B-4AB6-B7FF-E8B5A28B0090}"/>
          </ac:graphicFrameMkLst>
        </pc:graphicFrameChg>
      </pc:sldChg>
      <pc:sldChg chg="modSp">
        <pc:chgData name="Parmer, Pernille" userId="1dc33c89-5db1-4d56-96c3-97f6f66338a4" providerId="ADAL" clId="{450DFA98-324F-4AA1-B255-24A3C26FA292}" dt="2018-11-20T15:11:31.558" v="2361"/>
        <pc:sldMkLst>
          <pc:docMk/>
          <pc:sldMk cId="50041017" sldId="496"/>
        </pc:sldMkLst>
        <pc:graphicFrameChg chg="mod">
          <ac:chgData name="Parmer, Pernille" userId="1dc33c89-5db1-4d56-96c3-97f6f66338a4" providerId="ADAL" clId="{450DFA98-324F-4AA1-B255-24A3C26FA292}" dt="2018-11-20T15:11:31.558" v="2361"/>
          <ac:graphicFrameMkLst>
            <pc:docMk/>
            <pc:sldMk cId="50041017" sldId="496"/>
            <ac:graphicFrameMk id="7" creationId="{3CA02D8C-535B-4AB6-B7FF-E8B5A28B0090}"/>
          </ac:graphicFrameMkLst>
        </pc:graphicFrameChg>
      </pc:sldChg>
      <pc:sldChg chg="modSp add del delCm">
        <pc:chgData name="Parmer, Pernille" userId="1dc33c89-5db1-4d56-96c3-97f6f66338a4" providerId="ADAL" clId="{450DFA98-324F-4AA1-B255-24A3C26FA292}" dt="2018-11-20T10:06:30.566" v="897" actId="20577"/>
        <pc:sldMkLst>
          <pc:docMk/>
          <pc:sldMk cId="501273553" sldId="497"/>
        </pc:sldMkLst>
        <pc:spChg chg="mod">
          <ac:chgData name="Parmer, Pernille" userId="1dc33c89-5db1-4d56-96c3-97f6f66338a4" providerId="ADAL" clId="{450DFA98-324F-4AA1-B255-24A3C26FA292}" dt="2018-11-20T10:06:30.566" v="897" actId="20577"/>
          <ac:spMkLst>
            <pc:docMk/>
            <pc:sldMk cId="501273553" sldId="497"/>
            <ac:spMk id="7" creationId="{AFFA1CF2-F5B6-442A-886A-357FBF382F19}"/>
          </ac:spMkLst>
        </pc:spChg>
      </pc:sldChg>
      <pc:sldChg chg="addSp delSp modSp mod">
        <pc:chgData name="Parmer, Pernille" userId="1dc33c89-5db1-4d56-96c3-97f6f66338a4" providerId="ADAL" clId="{450DFA98-324F-4AA1-B255-24A3C26FA292}" dt="2018-11-20T15:24:04.284" v="2464" actId="113"/>
        <pc:sldMkLst>
          <pc:docMk/>
          <pc:sldMk cId="3221924773" sldId="500"/>
        </pc:sldMkLst>
        <pc:spChg chg="mod">
          <ac:chgData name="Parmer, Pernille" userId="1dc33c89-5db1-4d56-96c3-97f6f66338a4" providerId="ADAL" clId="{450DFA98-324F-4AA1-B255-24A3C26FA292}" dt="2018-11-20T14:25:48.113" v="2263" actId="1035"/>
          <ac:spMkLst>
            <pc:docMk/>
            <pc:sldMk cId="3221924773" sldId="500"/>
            <ac:spMk id="6" creationId="{B98CAE3C-05A6-465B-AD90-F51ADA903963}"/>
          </ac:spMkLst>
        </pc:spChg>
        <pc:graphicFrameChg chg="del mod">
          <ac:chgData name="Parmer, Pernille" userId="1dc33c89-5db1-4d56-96c3-97f6f66338a4" providerId="ADAL" clId="{450DFA98-324F-4AA1-B255-24A3C26FA292}" dt="2018-11-20T15:23:12.028" v="2453" actId="478"/>
          <ac:graphicFrameMkLst>
            <pc:docMk/>
            <pc:sldMk cId="3221924773" sldId="500"/>
            <ac:graphicFrameMk id="5" creationId="{E6AFBC00-9078-4824-8EB2-FD064343D5EE}"/>
          </ac:graphicFrameMkLst>
        </pc:graphicFrameChg>
        <pc:graphicFrameChg chg="add mod">
          <ac:chgData name="Parmer, Pernille" userId="1dc33c89-5db1-4d56-96c3-97f6f66338a4" providerId="ADAL" clId="{450DFA98-324F-4AA1-B255-24A3C26FA292}" dt="2018-11-20T15:24:04.284" v="2464" actId="113"/>
          <ac:graphicFrameMkLst>
            <pc:docMk/>
            <pc:sldMk cId="3221924773" sldId="500"/>
            <ac:graphicFrameMk id="7" creationId="{40312094-8D89-4C09-B775-564C8EBA813F}"/>
          </ac:graphicFrameMkLst>
        </pc:graphicFrameChg>
      </pc:sldChg>
      <pc:sldChg chg="modSp">
        <pc:chgData name="Parmer, Pernille" userId="1dc33c89-5db1-4d56-96c3-97f6f66338a4" providerId="ADAL" clId="{450DFA98-324F-4AA1-B255-24A3C26FA292}" dt="2018-11-20T15:10:19.629" v="2355"/>
        <pc:sldMkLst>
          <pc:docMk/>
          <pc:sldMk cId="2050841486" sldId="503"/>
        </pc:sldMkLst>
        <pc:graphicFrameChg chg="mod">
          <ac:chgData name="Parmer, Pernille" userId="1dc33c89-5db1-4d56-96c3-97f6f66338a4" providerId="ADAL" clId="{450DFA98-324F-4AA1-B255-24A3C26FA292}" dt="2018-11-20T15:10:02.287" v="2354"/>
          <ac:graphicFrameMkLst>
            <pc:docMk/>
            <pc:sldMk cId="2050841486" sldId="503"/>
            <ac:graphicFrameMk id="5" creationId="{4913C7C0-19B0-48CC-9464-D12154D1F922}"/>
          </ac:graphicFrameMkLst>
        </pc:graphicFrameChg>
        <pc:graphicFrameChg chg="mod">
          <ac:chgData name="Parmer, Pernille" userId="1dc33c89-5db1-4d56-96c3-97f6f66338a4" providerId="ADAL" clId="{450DFA98-324F-4AA1-B255-24A3C26FA292}" dt="2018-11-20T15:10:19.629" v="2355"/>
          <ac:graphicFrameMkLst>
            <pc:docMk/>
            <pc:sldMk cId="2050841486" sldId="503"/>
            <ac:graphicFrameMk id="11" creationId="{C998CAE7-C1A1-4350-893B-C133A071D721}"/>
          </ac:graphicFrameMkLst>
        </pc:graphicFrameChg>
      </pc:sldChg>
      <pc:sldChg chg="modSp delCm">
        <pc:chgData name="Parmer, Pernille" userId="1dc33c89-5db1-4d56-96c3-97f6f66338a4" providerId="ADAL" clId="{450DFA98-324F-4AA1-B255-24A3C26FA292}" dt="2018-11-20T15:24:27.278" v="2465" actId="207"/>
        <pc:sldMkLst>
          <pc:docMk/>
          <pc:sldMk cId="4060295227" sldId="506"/>
        </pc:sldMkLst>
        <pc:spChg chg="mod">
          <ac:chgData name="Parmer, Pernille" userId="1dc33c89-5db1-4d56-96c3-97f6f66338a4" providerId="ADAL" clId="{450DFA98-324F-4AA1-B255-24A3C26FA292}" dt="2018-11-20T14:21:51.273" v="2210" actId="20577"/>
          <ac:spMkLst>
            <pc:docMk/>
            <pc:sldMk cId="4060295227" sldId="506"/>
            <ac:spMk id="3" creationId="{4D631C5A-56F5-4ED8-B39E-D7467E8EB015}"/>
          </ac:spMkLst>
        </pc:spChg>
        <pc:graphicFrameChg chg="mod">
          <ac:chgData name="Parmer, Pernille" userId="1dc33c89-5db1-4d56-96c3-97f6f66338a4" providerId="ADAL" clId="{450DFA98-324F-4AA1-B255-24A3C26FA292}" dt="2018-11-20T15:24:27.278" v="2465" actId="207"/>
          <ac:graphicFrameMkLst>
            <pc:docMk/>
            <pc:sldMk cId="4060295227" sldId="506"/>
            <ac:graphicFrameMk id="9" creationId="{39D4F95E-8110-44AB-9DCA-49F34CE11BDC}"/>
          </ac:graphicFrameMkLst>
        </pc:graphicFrameChg>
      </pc:sldChg>
      <pc:sldChg chg="modSp">
        <pc:chgData name="Parmer, Pernille" userId="1dc33c89-5db1-4d56-96c3-97f6f66338a4" providerId="ADAL" clId="{450DFA98-324F-4AA1-B255-24A3C26FA292}" dt="2018-11-20T14:45:58.439" v="2283"/>
        <pc:sldMkLst>
          <pc:docMk/>
          <pc:sldMk cId="2707668466" sldId="508"/>
        </pc:sldMkLst>
        <pc:graphicFrameChg chg="mod">
          <ac:chgData name="Parmer, Pernille" userId="1dc33c89-5db1-4d56-96c3-97f6f66338a4" providerId="ADAL" clId="{450DFA98-324F-4AA1-B255-24A3C26FA292}" dt="2018-11-20T14:45:58.439" v="2283"/>
          <ac:graphicFrameMkLst>
            <pc:docMk/>
            <pc:sldMk cId="2707668466" sldId="508"/>
            <ac:graphicFrameMk id="19" creationId="{AF85CAF4-E308-4858-A49D-83DE981D5554}"/>
          </ac:graphicFrameMkLst>
        </pc:graphicFrameChg>
      </pc:sldChg>
      <pc:sldChg chg="add del">
        <pc:chgData name="Parmer, Pernille" userId="1dc33c89-5db1-4d56-96c3-97f6f66338a4" providerId="ADAL" clId="{450DFA98-324F-4AA1-B255-24A3C26FA292}" dt="2018-11-20T12:16:27.873" v="1497"/>
        <pc:sldMkLst>
          <pc:docMk/>
          <pc:sldMk cId="2500894859" sldId="510"/>
        </pc:sldMkLst>
      </pc:sldChg>
      <pc:sldChg chg="modSp add del">
        <pc:chgData name="Parmer, Pernille" userId="1dc33c89-5db1-4d56-96c3-97f6f66338a4" providerId="ADAL" clId="{450DFA98-324F-4AA1-B255-24A3C26FA292}" dt="2018-11-20T15:17:22.726" v="2423" actId="207"/>
        <pc:sldMkLst>
          <pc:docMk/>
          <pc:sldMk cId="2992828663" sldId="510"/>
        </pc:sldMkLst>
        <pc:graphicFrameChg chg="mod">
          <ac:chgData name="Parmer, Pernille" userId="1dc33c89-5db1-4d56-96c3-97f6f66338a4" providerId="ADAL" clId="{450DFA98-324F-4AA1-B255-24A3C26FA292}" dt="2018-11-20T15:17:22.726" v="2423" actId="207"/>
          <ac:graphicFrameMkLst>
            <pc:docMk/>
            <pc:sldMk cId="2992828663" sldId="510"/>
            <ac:graphicFrameMk id="5" creationId="{5BACA7A0-7BA0-403C-94F8-7F8D7E77BD2B}"/>
          </ac:graphicFrameMkLst>
        </pc:graphicFrameChg>
      </pc:sldChg>
      <pc:sldChg chg="add del">
        <pc:chgData name="Parmer, Pernille" userId="1dc33c89-5db1-4d56-96c3-97f6f66338a4" providerId="ADAL" clId="{450DFA98-324F-4AA1-B255-24A3C26FA292}" dt="2018-11-20T12:16:02.865" v="1495"/>
        <pc:sldMkLst>
          <pc:docMk/>
          <pc:sldMk cId="3061352829" sldId="510"/>
        </pc:sldMkLst>
      </pc:sldChg>
      <pc:sldChg chg="add">
        <pc:chgData name="Parmer, Pernille" userId="1dc33c89-5db1-4d56-96c3-97f6f66338a4" providerId="ADAL" clId="{450DFA98-324F-4AA1-B255-24A3C26FA292}" dt="2018-11-20T10:57:40.696" v="1306"/>
        <pc:sldMkLst>
          <pc:docMk/>
          <pc:sldMk cId="2551419678" sldId="512"/>
        </pc:sldMkLst>
      </pc:sldChg>
      <pc:sldChg chg="del">
        <pc:chgData name="Parmer, Pernille" userId="1dc33c89-5db1-4d56-96c3-97f6f66338a4" providerId="ADAL" clId="{450DFA98-324F-4AA1-B255-24A3C26FA292}" dt="2018-11-20T10:57:36.605" v="1303" actId="2696"/>
        <pc:sldMkLst>
          <pc:docMk/>
          <pc:sldMk cId="3008390661" sldId="512"/>
        </pc:sldMkLst>
      </pc:sldChg>
      <pc:sldChg chg="add">
        <pc:chgData name="Parmer, Pernille" userId="1dc33c89-5db1-4d56-96c3-97f6f66338a4" providerId="ADAL" clId="{450DFA98-324F-4AA1-B255-24A3C26FA292}" dt="2018-11-20T09:51:30.534" v="679"/>
        <pc:sldMkLst>
          <pc:docMk/>
          <pc:sldMk cId="288230653" sldId="515"/>
        </pc:sldMkLst>
      </pc:sldChg>
      <pc:sldChg chg="del">
        <pc:chgData name="Parmer, Pernille" userId="1dc33c89-5db1-4d56-96c3-97f6f66338a4" providerId="ADAL" clId="{450DFA98-324F-4AA1-B255-24A3C26FA292}" dt="2018-11-20T09:51:22.959" v="678" actId="2696"/>
        <pc:sldMkLst>
          <pc:docMk/>
          <pc:sldMk cId="412825381" sldId="515"/>
        </pc:sldMkLst>
      </pc:sldChg>
      <pc:sldChg chg="del">
        <pc:chgData name="Parmer, Pernille" userId="1dc33c89-5db1-4d56-96c3-97f6f66338a4" providerId="ADAL" clId="{450DFA98-324F-4AA1-B255-24A3C26FA292}" dt="2018-11-20T10:06:00.140" v="893" actId="2696"/>
        <pc:sldMkLst>
          <pc:docMk/>
          <pc:sldMk cId="511044229" sldId="517"/>
        </pc:sldMkLst>
      </pc:sldChg>
      <pc:sldChg chg="add">
        <pc:chgData name="Parmer, Pernille" userId="1dc33c89-5db1-4d56-96c3-97f6f66338a4" providerId="ADAL" clId="{450DFA98-324F-4AA1-B255-24A3C26FA292}" dt="2018-11-20T10:06:04.927" v="894"/>
        <pc:sldMkLst>
          <pc:docMk/>
          <pc:sldMk cId="2043808715" sldId="517"/>
        </pc:sldMkLst>
      </pc:sldChg>
      <pc:sldChg chg="modSp del">
        <pc:chgData name="Parmer, Pernille" userId="1dc33c89-5db1-4d56-96c3-97f6f66338a4" providerId="ADAL" clId="{450DFA98-324F-4AA1-B255-24A3C26FA292}" dt="2018-11-20T10:04:37.396" v="889" actId="2696"/>
        <pc:sldMkLst>
          <pc:docMk/>
          <pc:sldMk cId="1502962079" sldId="518"/>
        </pc:sldMkLst>
        <pc:graphicFrameChg chg="mod">
          <ac:chgData name="Parmer, Pernille" userId="1dc33c89-5db1-4d56-96c3-97f6f66338a4" providerId="ADAL" clId="{450DFA98-324F-4AA1-B255-24A3C26FA292}" dt="2018-11-20T10:02:20.608" v="887" actId="207"/>
          <ac:graphicFrameMkLst>
            <pc:docMk/>
            <pc:sldMk cId="1502962079" sldId="518"/>
            <ac:graphicFrameMk id="10" creationId="{0FAA7EFA-0D52-4A8E-8606-7F0FE6994D84}"/>
          </ac:graphicFrameMkLst>
        </pc:graphicFrameChg>
      </pc:sldChg>
      <pc:sldChg chg="add del">
        <pc:chgData name="Parmer, Pernille" userId="1dc33c89-5db1-4d56-96c3-97f6f66338a4" providerId="ADAL" clId="{450DFA98-324F-4AA1-B255-24A3C26FA292}" dt="2018-11-20T12:16:27.873" v="1497"/>
        <pc:sldMkLst>
          <pc:docMk/>
          <pc:sldMk cId="2418813131" sldId="519"/>
        </pc:sldMkLst>
      </pc:sldChg>
      <pc:sldChg chg="modSp add del">
        <pc:chgData name="Parmer, Pernille" userId="1dc33c89-5db1-4d56-96c3-97f6f66338a4" providerId="ADAL" clId="{450DFA98-324F-4AA1-B255-24A3C26FA292}" dt="2018-11-20T15:17:28.115" v="2424" actId="207"/>
        <pc:sldMkLst>
          <pc:docMk/>
          <pc:sldMk cId="3207350509" sldId="519"/>
        </pc:sldMkLst>
        <pc:graphicFrameChg chg="mod">
          <ac:chgData name="Parmer, Pernille" userId="1dc33c89-5db1-4d56-96c3-97f6f66338a4" providerId="ADAL" clId="{450DFA98-324F-4AA1-B255-24A3C26FA292}" dt="2018-11-20T15:17:28.115" v="2424" actId="207"/>
          <ac:graphicFrameMkLst>
            <pc:docMk/>
            <pc:sldMk cId="3207350509" sldId="519"/>
            <ac:graphicFrameMk id="7" creationId="{366C5343-C112-4312-A509-CD0207B0D0E1}"/>
          </ac:graphicFrameMkLst>
        </pc:graphicFrameChg>
      </pc:sldChg>
      <pc:sldChg chg="add del">
        <pc:chgData name="Parmer, Pernille" userId="1dc33c89-5db1-4d56-96c3-97f6f66338a4" providerId="ADAL" clId="{450DFA98-324F-4AA1-B255-24A3C26FA292}" dt="2018-11-20T12:16:02.865" v="1495"/>
        <pc:sldMkLst>
          <pc:docMk/>
          <pc:sldMk cId="3333735918" sldId="519"/>
        </pc:sldMkLst>
      </pc:sldChg>
      <pc:sldChg chg="addSp delSp modSp mod ord addCm delCm">
        <pc:chgData name="Parmer, Pernille" userId="1dc33c89-5db1-4d56-96c3-97f6f66338a4" providerId="ADAL" clId="{450DFA98-324F-4AA1-B255-24A3C26FA292}" dt="2018-11-20T14:51:33.421" v="2292" actId="207"/>
        <pc:sldMkLst>
          <pc:docMk/>
          <pc:sldMk cId="2933736074" sldId="520"/>
        </pc:sldMkLst>
        <pc:spChg chg="mod">
          <ac:chgData name="Parmer, Pernille" userId="1dc33c89-5db1-4d56-96c3-97f6f66338a4" providerId="ADAL" clId="{450DFA98-324F-4AA1-B255-24A3C26FA292}" dt="2018-11-20T13:41:25.262" v="1603" actId="1036"/>
          <ac:spMkLst>
            <pc:docMk/>
            <pc:sldMk cId="2933736074" sldId="520"/>
            <ac:spMk id="14" creationId="{A4F70BB4-5C16-4B2F-9534-E60BFBD0036F}"/>
          </ac:spMkLst>
        </pc:spChg>
        <pc:spChg chg="mod">
          <ac:chgData name="Parmer, Pernille" userId="1dc33c89-5db1-4d56-96c3-97f6f66338a4" providerId="ADAL" clId="{450DFA98-324F-4AA1-B255-24A3C26FA292}" dt="2018-11-20T13:41:19.861" v="1593" actId="1038"/>
          <ac:spMkLst>
            <pc:docMk/>
            <pc:sldMk cId="2933736074" sldId="520"/>
            <ac:spMk id="16" creationId="{5ECAB9CD-16D9-4791-9B54-8856FEBA3FD4}"/>
          </ac:spMkLst>
        </pc:spChg>
        <pc:spChg chg="add mod">
          <ac:chgData name="Parmer, Pernille" userId="1dc33c89-5db1-4d56-96c3-97f6f66338a4" providerId="ADAL" clId="{450DFA98-324F-4AA1-B255-24A3C26FA292}" dt="2018-11-20T13:58:50.129" v="2039" actId="20577"/>
          <ac:spMkLst>
            <pc:docMk/>
            <pc:sldMk cId="2933736074" sldId="520"/>
            <ac:spMk id="17" creationId="{E1123635-D584-4879-9FF2-8F547C051C3D}"/>
          </ac:spMkLst>
        </pc:spChg>
        <pc:spChg chg="mod">
          <ac:chgData name="Parmer, Pernille" userId="1dc33c89-5db1-4d56-96c3-97f6f66338a4" providerId="ADAL" clId="{450DFA98-324F-4AA1-B255-24A3C26FA292}" dt="2018-11-20T13:41:49.716" v="1607" actId="1076"/>
          <ac:spMkLst>
            <pc:docMk/>
            <pc:sldMk cId="2933736074" sldId="520"/>
            <ac:spMk id="26" creationId="{FB0E31BE-C73B-42D9-A2B2-20C0410F98FF}"/>
          </ac:spMkLst>
        </pc:spChg>
        <pc:spChg chg="mod">
          <ac:chgData name="Parmer, Pernille" userId="1dc33c89-5db1-4d56-96c3-97f6f66338a4" providerId="ADAL" clId="{450DFA98-324F-4AA1-B255-24A3C26FA292}" dt="2018-11-20T14:51:33.421" v="2292" actId="207"/>
          <ac:spMkLst>
            <pc:docMk/>
            <pc:sldMk cId="2933736074" sldId="520"/>
            <ac:spMk id="27" creationId="{05A14A27-FB42-419A-8D32-E793CEB4EB09}"/>
          </ac:spMkLst>
        </pc:spChg>
        <pc:spChg chg="add del">
          <ac:chgData name="Parmer, Pernille" userId="1dc33c89-5db1-4d56-96c3-97f6f66338a4" providerId="ADAL" clId="{450DFA98-324F-4AA1-B255-24A3C26FA292}" dt="2018-11-20T13:30:27.328" v="1543" actId="478"/>
          <ac:spMkLst>
            <pc:docMk/>
            <pc:sldMk cId="2933736074" sldId="520"/>
            <ac:spMk id="28" creationId="{A81F01AE-22EC-4677-B22A-3940741926F2}"/>
          </ac:spMkLst>
        </pc:spChg>
        <pc:grpChg chg="mod">
          <ac:chgData name="Parmer, Pernille" userId="1dc33c89-5db1-4d56-96c3-97f6f66338a4" providerId="ADAL" clId="{450DFA98-324F-4AA1-B255-24A3C26FA292}" dt="2018-11-20T14:12:57.983" v="2139" actId="14100"/>
          <ac:grpSpMkLst>
            <pc:docMk/>
            <pc:sldMk cId="2933736074" sldId="520"/>
            <ac:grpSpMk id="3" creationId="{5E4543BE-D855-43CD-98F2-3023320838A5}"/>
          </ac:grpSpMkLst>
        </pc:grpChg>
        <pc:graphicFrameChg chg="mod">
          <ac:chgData name="Parmer, Pernille" userId="1dc33c89-5db1-4d56-96c3-97f6f66338a4" providerId="ADAL" clId="{450DFA98-324F-4AA1-B255-24A3C26FA292}" dt="2018-11-20T14:51:29.597" v="2291" actId="207"/>
          <ac:graphicFrameMkLst>
            <pc:docMk/>
            <pc:sldMk cId="2933736074" sldId="520"/>
            <ac:graphicFrameMk id="10" creationId="{156087CC-04F5-4D21-841B-AD12A10DF6FF}"/>
          </ac:graphicFrameMkLst>
        </pc:graphicFrameChg>
        <pc:graphicFrameChg chg="mod">
          <ac:chgData name="Parmer, Pernille" userId="1dc33c89-5db1-4d56-96c3-97f6f66338a4" providerId="ADAL" clId="{450DFA98-324F-4AA1-B255-24A3C26FA292}" dt="2018-11-20T14:51:22.657" v="2290" actId="207"/>
          <ac:graphicFrameMkLst>
            <pc:docMk/>
            <pc:sldMk cId="2933736074" sldId="520"/>
            <ac:graphicFrameMk id="25" creationId="{164BC4F0-77FF-40CB-8AB1-3D11FA13FC20}"/>
          </ac:graphicFrameMkLst>
        </pc:graphicFrameChg>
      </pc:sldChg>
      <pc:sldChg chg="modSp">
        <pc:chgData name="Parmer, Pernille" userId="1dc33c89-5db1-4d56-96c3-97f6f66338a4" providerId="ADAL" clId="{450DFA98-324F-4AA1-B255-24A3C26FA292}" dt="2018-11-20T15:18:14.752" v="2429"/>
        <pc:sldMkLst>
          <pc:docMk/>
          <pc:sldMk cId="3112389130" sldId="521"/>
        </pc:sldMkLst>
        <pc:graphicFrameChg chg="mod">
          <ac:chgData name="Parmer, Pernille" userId="1dc33c89-5db1-4d56-96c3-97f6f66338a4" providerId="ADAL" clId="{450DFA98-324F-4AA1-B255-24A3C26FA292}" dt="2018-11-20T15:18:03.770" v="2427" actId="207"/>
          <ac:graphicFrameMkLst>
            <pc:docMk/>
            <pc:sldMk cId="3112389130" sldId="521"/>
            <ac:graphicFrameMk id="7" creationId="{DDB062DD-9175-45BD-98F4-25155A5C46A9}"/>
          </ac:graphicFrameMkLst>
        </pc:graphicFrameChg>
        <pc:graphicFrameChg chg="mod">
          <ac:chgData name="Parmer, Pernille" userId="1dc33c89-5db1-4d56-96c3-97f6f66338a4" providerId="ADAL" clId="{450DFA98-324F-4AA1-B255-24A3C26FA292}" dt="2018-11-20T15:18:14.752" v="2429"/>
          <ac:graphicFrameMkLst>
            <pc:docMk/>
            <pc:sldMk cId="3112389130" sldId="521"/>
            <ac:graphicFrameMk id="12" creationId="{2C766E87-F97E-4068-916C-A8701D0BB8CF}"/>
          </ac:graphicFrameMkLst>
        </pc:graphicFrameChg>
      </pc:sldChg>
      <pc:sldChg chg="modSp">
        <pc:chgData name="Parmer, Pernille" userId="1dc33c89-5db1-4d56-96c3-97f6f66338a4" providerId="ADAL" clId="{450DFA98-324F-4AA1-B255-24A3C26FA292}" dt="2018-11-20T15:19:04.701" v="2436"/>
        <pc:sldMkLst>
          <pc:docMk/>
          <pc:sldMk cId="775785186" sldId="522"/>
        </pc:sldMkLst>
        <pc:graphicFrameChg chg="mod">
          <ac:chgData name="Parmer, Pernille" userId="1dc33c89-5db1-4d56-96c3-97f6f66338a4" providerId="ADAL" clId="{450DFA98-324F-4AA1-B255-24A3C26FA292}" dt="2018-11-20T15:19:04.701" v="2436"/>
          <ac:graphicFrameMkLst>
            <pc:docMk/>
            <pc:sldMk cId="775785186" sldId="522"/>
            <ac:graphicFrameMk id="7" creationId="{D5BE97C6-9555-4DA7-9BA6-3F33C61CC89D}"/>
          </ac:graphicFrameMkLst>
        </pc:graphicFrameChg>
      </pc:sldChg>
      <pc:sldChg chg="modSp">
        <pc:chgData name="Parmer, Pernille" userId="1dc33c89-5db1-4d56-96c3-97f6f66338a4" providerId="ADAL" clId="{450DFA98-324F-4AA1-B255-24A3C26FA292}" dt="2018-11-20T15:19:24.279" v="2438"/>
        <pc:sldMkLst>
          <pc:docMk/>
          <pc:sldMk cId="172038006" sldId="523"/>
        </pc:sldMkLst>
        <pc:graphicFrameChg chg="mod">
          <ac:chgData name="Parmer, Pernille" userId="1dc33c89-5db1-4d56-96c3-97f6f66338a4" providerId="ADAL" clId="{450DFA98-324F-4AA1-B255-24A3C26FA292}" dt="2018-11-20T15:19:24.279" v="2438"/>
          <ac:graphicFrameMkLst>
            <pc:docMk/>
            <pc:sldMk cId="172038006" sldId="523"/>
            <ac:graphicFrameMk id="9" creationId="{3F253990-4FE2-4B31-9194-0C064F756E12}"/>
          </ac:graphicFrameMkLst>
        </pc:graphicFrameChg>
      </pc:sldChg>
      <pc:sldChg chg="modSp delCm">
        <pc:chgData name="Parmer, Pernille" userId="1dc33c89-5db1-4d56-96c3-97f6f66338a4" providerId="ADAL" clId="{450DFA98-324F-4AA1-B255-24A3C26FA292}" dt="2018-11-20T15:19:48.268" v="2440"/>
        <pc:sldMkLst>
          <pc:docMk/>
          <pc:sldMk cId="4171175363" sldId="524"/>
        </pc:sldMkLst>
        <pc:spChg chg="mod">
          <ac:chgData name="Parmer, Pernille" userId="1dc33c89-5db1-4d56-96c3-97f6f66338a4" providerId="ADAL" clId="{450DFA98-324F-4AA1-B255-24A3C26FA292}" dt="2018-11-20T14:16:02.203" v="2161" actId="6549"/>
          <ac:spMkLst>
            <pc:docMk/>
            <pc:sldMk cId="4171175363" sldId="524"/>
            <ac:spMk id="10" creationId="{8BACABD8-C233-457A-8EC6-BDCCF98882FB}"/>
          </ac:spMkLst>
        </pc:spChg>
        <pc:graphicFrameChg chg="mod">
          <ac:chgData name="Parmer, Pernille" userId="1dc33c89-5db1-4d56-96c3-97f6f66338a4" providerId="ADAL" clId="{450DFA98-324F-4AA1-B255-24A3C26FA292}" dt="2018-11-20T15:19:48.268" v="2440"/>
          <ac:graphicFrameMkLst>
            <pc:docMk/>
            <pc:sldMk cId="4171175363" sldId="524"/>
            <ac:graphicFrameMk id="9" creationId="{F3982909-3D4C-461A-A1A6-A697D09388E2}"/>
          </ac:graphicFrameMkLst>
        </pc:graphicFrameChg>
      </pc:sldChg>
      <pc:sldChg chg="modSp delCm">
        <pc:chgData name="Parmer, Pernille" userId="1dc33c89-5db1-4d56-96c3-97f6f66338a4" providerId="ADAL" clId="{450DFA98-324F-4AA1-B255-24A3C26FA292}" dt="2018-11-20T15:25:10.984" v="2473"/>
        <pc:sldMkLst>
          <pc:docMk/>
          <pc:sldMk cId="2608132208" sldId="525"/>
        </pc:sldMkLst>
        <pc:graphicFrameChg chg="mod">
          <ac:chgData name="Parmer, Pernille" userId="1dc33c89-5db1-4d56-96c3-97f6f66338a4" providerId="ADAL" clId="{450DFA98-324F-4AA1-B255-24A3C26FA292}" dt="2018-11-20T15:25:10.984" v="2473"/>
          <ac:graphicFrameMkLst>
            <pc:docMk/>
            <pc:sldMk cId="2608132208" sldId="525"/>
            <ac:graphicFrameMk id="10" creationId="{6D945D2B-8E44-4B7E-A0E8-2A5843B75E13}"/>
          </ac:graphicFrameMkLst>
        </pc:graphicFrameChg>
        <pc:graphicFrameChg chg="mod">
          <ac:chgData name="Parmer, Pernille" userId="1dc33c89-5db1-4d56-96c3-97f6f66338a4" providerId="ADAL" clId="{450DFA98-324F-4AA1-B255-24A3C26FA292}" dt="2018-11-20T15:24:48.385" v="2468"/>
          <ac:graphicFrameMkLst>
            <pc:docMk/>
            <pc:sldMk cId="2608132208" sldId="525"/>
            <ac:graphicFrameMk id="13" creationId="{932D8E7E-0957-463B-B4E9-2ED2A21CEDF1}"/>
          </ac:graphicFrameMkLst>
        </pc:graphicFrameChg>
      </pc:sldChg>
      <pc:sldChg chg="modSp">
        <pc:chgData name="Parmer, Pernille" userId="1dc33c89-5db1-4d56-96c3-97f6f66338a4" providerId="ADAL" clId="{450DFA98-324F-4AA1-B255-24A3C26FA292}" dt="2018-11-20T15:25:30.312" v="2475"/>
        <pc:sldMkLst>
          <pc:docMk/>
          <pc:sldMk cId="2522778446" sldId="526"/>
        </pc:sldMkLst>
        <pc:graphicFrameChg chg="mod">
          <ac:chgData name="Parmer, Pernille" userId="1dc33c89-5db1-4d56-96c3-97f6f66338a4" providerId="ADAL" clId="{450DFA98-324F-4AA1-B255-24A3C26FA292}" dt="2018-11-20T15:25:30.312" v="2475"/>
          <ac:graphicFrameMkLst>
            <pc:docMk/>
            <pc:sldMk cId="2522778446" sldId="526"/>
            <ac:graphicFrameMk id="7" creationId="{6B30CE14-7F1A-4011-9F3E-72FBAAD8353F}"/>
          </ac:graphicFrameMkLst>
        </pc:graphicFrameChg>
      </pc:sldChg>
      <pc:sldChg chg="del">
        <pc:chgData name="Parmer, Pernille" userId="1dc33c89-5db1-4d56-96c3-97f6f66338a4" providerId="ADAL" clId="{450DFA98-324F-4AA1-B255-24A3C26FA292}" dt="2018-11-20T10:10:22.731" v="1005" actId="2696"/>
        <pc:sldMkLst>
          <pc:docMk/>
          <pc:sldMk cId="3016202270" sldId="529"/>
        </pc:sldMkLst>
      </pc:sldChg>
      <pc:sldChg chg="del">
        <pc:chgData name="Parmer, Pernille" userId="1dc33c89-5db1-4d56-96c3-97f6f66338a4" providerId="ADAL" clId="{450DFA98-324F-4AA1-B255-24A3C26FA292}" dt="2018-11-20T10:13:22.984" v="1031" actId="2696"/>
        <pc:sldMkLst>
          <pc:docMk/>
          <pc:sldMk cId="248680446" sldId="530"/>
        </pc:sldMkLst>
      </pc:sldChg>
      <pc:sldChg chg="del">
        <pc:chgData name="Parmer, Pernille" userId="1dc33c89-5db1-4d56-96c3-97f6f66338a4" providerId="ADAL" clId="{450DFA98-324F-4AA1-B255-24A3C26FA292}" dt="2018-11-20T14:17:50.569" v="2168" actId="2696"/>
        <pc:sldMkLst>
          <pc:docMk/>
          <pc:sldMk cId="733714376" sldId="533"/>
        </pc:sldMkLst>
      </pc:sldChg>
      <pc:sldChg chg="del">
        <pc:chgData name="Parmer, Pernille" userId="1dc33c89-5db1-4d56-96c3-97f6f66338a4" providerId="ADAL" clId="{450DFA98-324F-4AA1-B255-24A3C26FA292}" dt="2018-11-20T14:24:12.102" v="2219" actId="2696"/>
        <pc:sldMkLst>
          <pc:docMk/>
          <pc:sldMk cId="2616899895" sldId="535"/>
        </pc:sldMkLst>
      </pc:sldChg>
      <pc:sldChg chg="addSp delSp del">
        <pc:chgData name="Parmer, Pernille" userId="1dc33c89-5db1-4d56-96c3-97f6f66338a4" providerId="ADAL" clId="{450DFA98-324F-4AA1-B255-24A3C26FA292}" dt="2018-11-20T14:26:38.023" v="2267" actId="2696"/>
        <pc:sldMkLst>
          <pc:docMk/>
          <pc:sldMk cId="2192519539" sldId="536"/>
        </pc:sldMkLst>
        <pc:graphicFrameChg chg="add del">
          <ac:chgData name="Parmer, Pernille" userId="1dc33c89-5db1-4d56-96c3-97f6f66338a4" providerId="ADAL" clId="{450DFA98-324F-4AA1-B255-24A3C26FA292}" dt="2018-11-20T14:26:32.155" v="2266" actId="478"/>
          <ac:graphicFrameMkLst>
            <pc:docMk/>
            <pc:sldMk cId="2192519539" sldId="536"/>
            <ac:graphicFrameMk id="11" creationId="{79DC2B0F-4DE7-4933-A7AD-B852CC73D5C8}"/>
          </ac:graphicFrameMkLst>
        </pc:graphicFrameChg>
      </pc:sldChg>
      <pc:sldChg chg="add">
        <pc:chgData name="Parmer, Pernille" userId="1dc33c89-5db1-4d56-96c3-97f6f66338a4" providerId="ADAL" clId="{450DFA98-324F-4AA1-B255-24A3C26FA292}" dt="2018-11-20T14:26:44.089" v="2268"/>
        <pc:sldMkLst>
          <pc:docMk/>
          <pc:sldMk cId="3965140516" sldId="536"/>
        </pc:sldMkLst>
      </pc:sldChg>
      <pc:sldChg chg="add del">
        <pc:chgData name="Parmer, Pernille" userId="1dc33c89-5db1-4d56-96c3-97f6f66338a4" providerId="ADAL" clId="{450DFA98-324F-4AA1-B255-24A3C26FA292}" dt="2018-11-20T12:16:02.865" v="1495"/>
        <pc:sldMkLst>
          <pc:docMk/>
          <pc:sldMk cId="1046277107" sldId="539"/>
        </pc:sldMkLst>
      </pc:sldChg>
      <pc:sldChg chg="add del">
        <pc:chgData name="Parmer, Pernille" userId="1dc33c89-5db1-4d56-96c3-97f6f66338a4" providerId="ADAL" clId="{450DFA98-324F-4AA1-B255-24A3C26FA292}" dt="2018-11-20T13:24:32.561" v="1519"/>
        <pc:sldMkLst>
          <pc:docMk/>
          <pc:sldMk cId="2801772109" sldId="539"/>
        </pc:sldMkLst>
      </pc:sldChg>
      <pc:sldChg chg="modSp">
        <pc:chgData name="Parmer, Pernille" userId="1dc33c89-5db1-4d56-96c3-97f6f66338a4" providerId="ADAL" clId="{450DFA98-324F-4AA1-B255-24A3C26FA292}" dt="2018-11-20T15:18:30.470" v="2431"/>
        <pc:sldMkLst>
          <pc:docMk/>
          <pc:sldMk cId="3993405251" sldId="543"/>
        </pc:sldMkLst>
        <pc:graphicFrameChg chg="mod">
          <ac:chgData name="Parmer, Pernille" userId="1dc33c89-5db1-4d56-96c3-97f6f66338a4" providerId="ADAL" clId="{450DFA98-324F-4AA1-B255-24A3C26FA292}" dt="2018-11-20T15:18:30.470" v="2431"/>
          <ac:graphicFrameMkLst>
            <pc:docMk/>
            <pc:sldMk cId="3993405251" sldId="543"/>
            <ac:graphicFrameMk id="12" creationId="{2C766E87-F97E-4068-916C-A8701D0BB8CF}"/>
          </ac:graphicFrameMkLst>
        </pc:graphicFrameChg>
      </pc:sldChg>
      <pc:sldChg chg="del">
        <pc:chgData name="Parmer, Pernille" userId="1dc33c89-5db1-4d56-96c3-97f6f66338a4" providerId="ADAL" clId="{450DFA98-324F-4AA1-B255-24A3C26FA292}" dt="2018-11-20T12:09:29.373" v="1482" actId="2696"/>
        <pc:sldMkLst>
          <pc:docMk/>
          <pc:sldMk cId="2967357498" sldId="548"/>
        </pc:sldMkLst>
      </pc:sldChg>
      <pc:sldChg chg="del">
        <pc:chgData name="Parmer, Pernille" userId="1dc33c89-5db1-4d56-96c3-97f6f66338a4" providerId="ADAL" clId="{450DFA98-324F-4AA1-B255-24A3C26FA292}" dt="2018-11-20T12:09:28.578" v="1481" actId="2696"/>
        <pc:sldMkLst>
          <pc:docMk/>
          <pc:sldMk cId="2866300387" sldId="550"/>
        </pc:sldMkLst>
      </pc:sldChg>
      <pc:sldChg chg="addSp delSp modSp">
        <pc:chgData name="Parmer, Pernille" userId="1dc33c89-5db1-4d56-96c3-97f6f66338a4" providerId="ADAL" clId="{450DFA98-324F-4AA1-B255-24A3C26FA292}" dt="2018-11-20T09:42:57.181" v="492"/>
        <pc:sldMkLst>
          <pc:docMk/>
          <pc:sldMk cId="3326060936" sldId="551"/>
        </pc:sldMkLst>
        <pc:spChg chg="mod">
          <ac:chgData name="Parmer, Pernille" userId="1dc33c89-5db1-4d56-96c3-97f6f66338a4" providerId="ADAL" clId="{450DFA98-324F-4AA1-B255-24A3C26FA292}" dt="2018-11-20T09:42:57.181" v="492"/>
          <ac:spMkLst>
            <pc:docMk/>
            <pc:sldMk cId="3326060936" sldId="551"/>
            <ac:spMk id="7" creationId="{94D8FCFD-BC1B-4A97-ABA4-C5C2BBE40A90}"/>
          </ac:spMkLst>
        </pc:spChg>
        <pc:graphicFrameChg chg="add del">
          <ac:chgData name="Parmer, Pernille" userId="1dc33c89-5db1-4d56-96c3-97f6f66338a4" providerId="ADAL" clId="{450DFA98-324F-4AA1-B255-24A3C26FA292}" dt="2018-11-20T09:42:08.799" v="486" actId="478"/>
          <ac:graphicFrameMkLst>
            <pc:docMk/>
            <pc:sldMk cId="3326060936" sldId="551"/>
            <ac:graphicFrameMk id="5" creationId="{F9284215-C4B2-4FF0-927D-EDB419FFDA90}"/>
          </ac:graphicFrameMkLst>
        </pc:graphicFrameChg>
        <pc:graphicFrameChg chg="add del modGraphic">
          <ac:chgData name="Parmer, Pernille" userId="1dc33c89-5db1-4d56-96c3-97f6f66338a4" providerId="ADAL" clId="{450DFA98-324F-4AA1-B255-24A3C26FA292}" dt="2018-11-20T09:42:32.427" v="491" actId="2062"/>
          <ac:graphicFrameMkLst>
            <pc:docMk/>
            <pc:sldMk cId="3326060936" sldId="551"/>
            <ac:graphicFrameMk id="10" creationId="{32DAA4F0-4618-4C02-B82F-043E114118A2}"/>
          </ac:graphicFrameMkLst>
        </pc:graphicFrameChg>
      </pc:sldChg>
      <pc:sldChg chg="add del">
        <pc:chgData name="Parmer, Pernille" userId="1dc33c89-5db1-4d56-96c3-97f6f66338a4" providerId="ADAL" clId="{450DFA98-324F-4AA1-B255-24A3C26FA292}" dt="2018-11-20T09:44:14.619" v="502" actId="2696"/>
        <pc:sldMkLst>
          <pc:docMk/>
          <pc:sldMk cId="1442734591" sldId="553"/>
        </pc:sldMkLst>
      </pc:sldChg>
      <pc:sldChg chg="del">
        <pc:chgData name="Parmer, Pernille" userId="1dc33c89-5db1-4d56-96c3-97f6f66338a4" providerId="ADAL" clId="{450DFA98-324F-4AA1-B255-24A3C26FA292}" dt="2018-11-20T13:21:45.564" v="1517" actId="2696"/>
        <pc:sldMkLst>
          <pc:docMk/>
          <pc:sldMk cId="1605675098" sldId="554"/>
        </pc:sldMkLst>
      </pc:sldChg>
      <pc:sldChg chg="del">
        <pc:chgData name="Parmer, Pernille" userId="1dc33c89-5db1-4d56-96c3-97f6f66338a4" providerId="ADAL" clId="{450DFA98-324F-4AA1-B255-24A3C26FA292}" dt="2018-11-20T12:09:27.397" v="1480" actId="2696"/>
        <pc:sldMkLst>
          <pc:docMk/>
          <pc:sldMk cId="2042424284" sldId="555"/>
        </pc:sldMkLst>
      </pc:sldChg>
      <pc:sldChg chg="del">
        <pc:chgData name="Parmer, Pernille" userId="1dc33c89-5db1-4d56-96c3-97f6f66338a4" providerId="ADAL" clId="{450DFA98-324F-4AA1-B255-24A3C26FA292}" dt="2018-11-20T10:02:11.577" v="886" actId="2696"/>
        <pc:sldMkLst>
          <pc:docMk/>
          <pc:sldMk cId="3529674136" sldId="556"/>
        </pc:sldMkLst>
      </pc:sldChg>
      <pc:sldChg chg="add del">
        <pc:chgData name="Parmer, Pernille" userId="1dc33c89-5db1-4d56-96c3-97f6f66338a4" providerId="ADAL" clId="{450DFA98-324F-4AA1-B255-24A3C26FA292}" dt="2018-11-20T12:16:02.865" v="1495"/>
        <pc:sldMkLst>
          <pc:docMk/>
          <pc:sldMk cId="256091998" sldId="557"/>
        </pc:sldMkLst>
      </pc:sldChg>
      <pc:sldChg chg="add del">
        <pc:chgData name="Parmer, Pernille" userId="1dc33c89-5db1-4d56-96c3-97f6f66338a4" providerId="ADAL" clId="{450DFA98-324F-4AA1-B255-24A3C26FA292}" dt="2018-11-20T13:24:32.561" v="1519"/>
        <pc:sldMkLst>
          <pc:docMk/>
          <pc:sldMk cId="1353962192" sldId="557"/>
        </pc:sldMkLst>
      </pc:sldChg>
      <pc:sldChg chg="del">
        <pc:chgData name="Parmer, Pernille" userId="1dc33c89-5db1-4d56-96c3-97f6f66338a4" providerId="ADAL" clId="{450DFA98-324F-4AA1-B255-24A3C26FA292}" dt="2018-11-20T13:25:56.253" v="1520" actId="2696"/>
        <pc:sldMkLst>
          <pc:docMk/>
          <pc:sldMk cId="3256059977" sldId="560"/>
        </pc:sldMkLst>
      </pc:sldChg>
      <pc:sldChg chg="del">
        <pc:chgData name="Parmer, Pernille" userId="1dc33c89-5db1-4d56-96c3-97f6f66338a4" providerId="ADAL" clId="{450DFA98-324F-4AA1-B255-24A3C26FA292}" dt="2018-11-20T10:02:08.384" v="885" actId="2696"/>
        <pc:sldMkLst>
          <pc:docMk/>
          <pc:sldMk cId="1625691683" sldId="561"/>
        </pc:sldMkLst>
      </pc:sldChg>
      <pc:sldChg chg="add del">
        <pc:chgData name="Parmer, Pernille" userId="1dc33c89-5db1-4d56-96c3-97f6f66338a4" providerId="ADAL" clId="{450DFA98-324F-4AA1-B255-24A3C26FA292}" dt="2018-11-20T12:16:02.865" v="1495"/>
        <pc:sldMkLst>
          <pc:docMk/>
          <pc:sldMk cId="424086001" sldId="562"/>
        </pc:sldMkLst>
      </pc:sldChg>
      <pc:sldChg chg="add del">
        <pc:chgData name="Parmer, Pernille" userId="1dc33c89-5db1-4d56-96c3-97f6f66338a4" providerId="ADAL" clId="{450DFA98-324F-4AA1-B255-24A3C26FA292}" dt="2018-11-20T13:24:32.561" v="1519"/>
        <pc:sldMkLst>
          <pc:docMk/>
          <pc:sldMk cId="1283537599" sldId="562"/>
        </pc:sldMkLst>
      </pc:sldChg>
      <pc:sldChg chg="modSp mod">
        <pc:chgData name="Parmer, Pernille" userId="1dc33c89-5db1-4d56-96c3-97f6f66338a4" providerId="ADAL" clId="{450DFA98-324F-4AA1-B255-24A3C26FA292}" dt="2018-11-20T14:52:11.636" v="2294"/>
        <pc:sldMkLst>
          <pc:docMk/>
          <pc:sldMk cId="4060919937" sldId="563"/>
        </pc:sldMkLst>
        <pc:spChg chg="mod">
          <ac:chgData name="Parmer, Pernille" userId="1dc33c89-5db1-4d56-96c3-97f6f66338a4" providerId="ADAL" clId="{450DFA98-324F-4AA1-B255-24A3C26FA292}" dt="2018-11-20T13:52:51.993" v="1982" actId="1036"/>
          <ac:spMkLst>
            <pc:docMk/>
            <pc:sldMk cId="4060919937" sldId="563"/>
            <ac:spMk id="26" creationId="{FB0E31BE-C73B-42D9-A2B2-20C0410F98FF}"/>
          </ac:spMkLst>
        </pc:spChg>
        <pc:graphicFrameChg chg="mod">
          <ac:chgData name="Parmer, Pernille" userId="1dc33c89-5db1-4d56-96c3-97f6f66338a4" providerId="ADAL" clId="{450DFA98-324F-4AA1-B255-24A3C26FA292}" dt="2018-11-20T14:52:11.636" v="2294"/>
          <ac:graphicFrameMkLst>
            <pc:docMk/>
            <pc:sldMk cId="4060919937" sldId="563"/>
            <ac:graphicFrameMk id="25" creationId="{164BC4F0-77FF-40CB-8AB1-3D11FA13FC20}"/>
          </ac:graphicFrameMkLst>
        </pc:graphicFrameChg>
      </pc:sldChg>
      <pc:sldChg chg="del">
        <pc:chgData name="Parmer, Pernille" userId="1dc33c89-5db1-4d56-96c3-97f6f66338a4" providerId="ADAL" clId="{450DFA98-324F-4AA1-B255-24A3C26FA292}" dt="2018-11-20T14:03:22.501" v="2084" actId="2696"/>
        <pc:sldMkLst>
          <pc:docMk/>
          <pc:sldMk cId="2734702017" sldId="564"/>
        </pc:sldMkLst>
      </pc:sldChg>
      <pc:sldChg chg="add">
        <pc:chgData name="Parmer, Pernille" userId="1dc33c89-5db1-4d56-96c3-97f6f66338a4" providerId="ADAL" clId="{450DFA98-324F-4AA1-B255-24A3C26FA292}" dt="2018-11-20T14:03:26.422" v="2085"/>
        <pc:sldMkLst>
          <pc:docMk/>
          <pc:sldMk cId="2775212770" sldId="564"/>
        </pc:sldMkLst>
      </pc:sldChg>
      <pc:sldChg chg="del">
        <pc:chgData name="Parmer, Pernille" userId="1dc33c89-5db1-4d56-96c3-97f6f66338a4" providerId="ADAL" clId="{450DFA98-324F-4AA1-B255-24A3C26FA292}" dt="2018-11-20T14:15:05.246" v="2148" actId="2696"/>
        <pc:sldMkLst>
          <pc:docMk/>
          <pc:sldMk cId="3414667645" sldId="565"/>
        </pc:sldMkLst>
      </pc:sldChg>
      <pc:sldChg chg="add del">
        <pc:chgData name="Parmer, Pernille" userId="1dc33c89-5db1-4d56-96c3-97f6f66338a4" providerId="ADAL" clId="{450DFA98-324F-4AA1-B255-24A3C26FA292}" dt="2018-11-20T09:44:23.172" v="505" actId="2696"/>
        <pc:sldMkLst>
          <pc:docMk/>
          <pc:sldMk cId="139278275" sldId="568"/>
        </pc:sldMkLst>
      </pc:sldChg>
      <pc:sldChg chg="del">
        <pc:chgData name="Parmer, Pernille" userId="1dc33c89-5db1-4d56-96c3-97f6f66338a4" providerId="ADAL" clId="{450DFA98-324F-4AA1-B255-24A3C26FA292}" dt="2018-11-20T09:44:34.282" v="506" actId="2696"/>
        <pc:sldMkLst>
          <pc:docMk/>
          <pc:sldMk cId="638662643" sldId="569"/>
        </pc:sldMkLst>
      </pc:sldChg>
      <pc:sldChg chg="del">
        <pc:chgData name="Parmer, Pernille" userId="1dc33c89-5db1-4d56-96c3-97f6f66338a4" providerId="ADAL" clId="{450DFA98-324F-4AA1-B255-24A3C26FA292}" dt="2018-11-20T09:44:39.659" v="507" actId="2696"/>
        <pc:sldMkLst>
          <pc:docMk/>
          <pc:sldMk cId="3797332167" sldId="570"/>
        </pc:sldMkLst>
      </pc:sldChg>
      <pc:sldChg chg="del">
        <pc:chgData name="Parmer, Pernille" userId="1dc33c89-5db1-4d56-96c3-97f6f66338a4" providerId="ADAL" clId="{450DFA98-324F-4AA1-B255-24A3C26FA292}" dt="2018-11-20T09:49:45.053" v="552" actId="2696"/>
        <pc:sldMkLst>
          <pc:docMk/>
          <pc:sldMk cId="3521398826" sldId="588"/>
        </pc:sldMkLst>
      </pc:sldChg>
      <pc:sldChg chg="del">
        <pc:chgData name="Parmer, Pernille" userId="1dc33c89-5db1-4d56-96c3-97f6f66338a4" providerId="ADAL" clId="{450DFA98-324F-4AA1-B255-24A3C26FA292}" dt="2018-11-20T09:49:46.153" v="553" actId="2696"/>
        <pc:sldMkLst>
          <pc:docMk/>
          <pc:sldMk cId="962121831" sldId="589"/>
        </pc:sldMkLst>
      </pc:sldChg>
      <pc:sldChg chg="modSp">
        <pc:chgData name="Parmer, Pernille" userId="1dc33c89-5db1-4d56-96c3-97f6f66338a4" providerId="ADAL" clId="{450DFA98-324F-4AA1-B255-24A3C26FA292}" dt="2018-11-20T14:52:54.538" v="2329" actId="20577"/>
        <pc:sldMkLst>
          <pc:docMk/>
          <pc:sldMk cId="2160722818" sldId="590"/>
        </pc:sldMkLst>
        <pc:spChg chg="mod">
          <ac:chgData name="Parmer, Pernille" userId="1dc33c89-5db1-4d56-96c3-97f6f66338a4" providerId="ADAL" clId="{450DFA98-324F-4AA1-B255-24A3C26FA292}" dt="2018-11-20T14:52:54.538" v="2329" actId="20577"/>
          <ac:spMkLst>
            <pc:docMk/>
            <pc:sldMk cId="2160722818" sldId="590"/>
            <ac:spMk id="2" creationId="{C4A39BCE-9E4C-4AAE-911F-5C299F3FB309}"/>
          </ac:spMkLst>
        </pc:spChg>
      </pc:sldChg>
      <pc:sldChg chg="del">
        <pc:chgData name="Parmer, Pernille" userId="1dc33c89-5db1-4d56-96c3-97f6f66338a4" providerId="ADAL" clId="{450DFA98-324F-4AA1-B255-24A3C26FA292}" dt="2018-11-20T09:49:47.115" v="554" actId="2696"/>
        <pc:sldMkLst>
          <pc:docMk/>
          <pc:sldMk cId="1982779894" sldId="591"/>
        </pc:sldMkLst>
      </pc:sldChg>
      <pc:sldChg chg="modSp add del">
        <pc:chgData name="Parmer, Pernille" userId="1dc33c89-5db1-4d56-96c3-97f6f66338a4" providerId="ADAL" clId="{450DFA98-324F-4AA1-B255-24A3C26FA292}" dt="2018-11-20T09:37:10.553" v="358" actId="2696"/>
        <pc:sldMkLst>
          <pc:docMk/>
          <pc:sldMk cId="2228732287" sldId="593"/>
        </pc:sldMkLst>
        <pc:spChg chg="mod">
          <ac:chgData name="Parmer, Pernille" userId="1dc33c89-5db1-4d56-96c3-97f6f66338a4" providerId="ADAL" clId="{450DFA98-324F-4AA1-B255-24A3C26FA292}" dt="2018-11-20T09:36:09.984" v="352" actId="13926"/>
          <ac:spMkLst>
            <pc:docMk/>
            <pc:sldMk cId="2228732287" sldId="593"/>
            <ac:spMk id="4" creationId="{00000000-0000-0000-0000-000000000000}"/>
          </ac:spMkLst>
        </pc:spChg>
        <pc:spChg chg="mod">
          <ac:chgData name="Parmer, Pernille" userId="1dc33c89-5db1-4d56-96c3-97f6f66338a4" providerId="ADAL" clId="{450DFA98-324F-4AA1-B255-24A3C26FA292}" dt="2018-11-20T09:35:52.695" v="351" actId="313"/>
          <ac:spMkLst>
            <pc:docMk/>
            <pc:sldMk cId="2228732287" sldId="593"/>
            <ac:spMk id="7" creationId="{AFFA1CF2-F5B6-442A-886A-357FBF382F19}"/>
          </ac:spMkLst>
        </pc:spChg>
      </pc:sldChg>
      <pc:sldChg chg="addSp delSp modSp add del delCm">
        <pc:chgData name="Parmer, Pernille" userId="1dc33c89-5db1-4d56-96c3-97f6f66338a4" providerId="ADAL" clId="{450DFA98-324F-4AA1-B255-24A3C26FA292}" dt="2018-11-20T09:52:31.642" v="699"/>
        <pc:sldMkLst>
          <pc:docMk/>
          <pc:sldMk cId="2489808734" sldId="593"/>
        </pc:sldMkLst>
        <pc:spChg chg="add del mod">
          <ac:chgData name="Parmer, Pernille" userId="1dc33c89-5db1-4d56-96c3-97f6f66338a4" providerId="ADAL" clId="{450DFA98-324F-4AA1-B255-24A3C26FA292}" dt="2018-11-20T09:48:17.452" v="549" actId="403"/>
          <ac:spMkLst>
            <pc:docMk/>
            <pc:sldMk cId="2489808734" sldId="593"/>
            <ac:spMk id="4" creationId="{00000000-0000-0000-0000-000000000000}"/>
          </ac:spMkLst>
        </pc:spChg>
        <pc:spChg chg="add del mod">
          <ac:chgData name="Parmer, Pernille" userId="1dc33c89-5db1-4d56-96c3-97f6f66338a4" providerId="ADAL" clId="{450DFA98-324F-4AA1-B255-24A3C26FA292}" dt="2018-11-20T09:48:10.537" v="537"/>
          <ac:spMkLst>
            <pc:docMk/>
            <pc:sldMk cId="2489808734" sldId="593"/>
            <ac:spMk id="10" creationId="{E93CF86A-A324-4B01-8D19-BD207ADC866E}"/>
          </ac:spMkLst>
        </pc:spChg>
        <pc:spChg chg="add del mod">
          <ac:chgData name="Parmer, Pernille" userId="1dc33c89-5db1-4d56-96c3-97f6f66338a4" providerId="ADAL" clId="{450DFA98-324F-4AA1-B255-24A3C26FA292}" dt="2018-11-20T09:48:10.537" v="537"/>
          <ac:spMkLst>
            <pc:docMk/>
            <pc:sldMk cId="2489808734" sldId="593"/>
            <ac:spMk id="11" creationId="{5E7EED96-5D06-4FFB-8247-99DB1772C6BC}"/>
          </ac:spMkLst>
        </pc:spChg>
      </pc:sldChg>
      <pc:sldChg chg="modSp add">
        <pc:chgData name="Parmer, Pernille" userId="1dc33c89-5db1-4d56-96c3-97f6f66338a4" providerId="ADAL" clId="{450DFA98-324F-4AA1-B255-24A3C26FA292}" dt="2018-11-20T09:37:07.498" v="357"/>
        <pc:sldMkLst>
          <pc:docMk/>
          <pc:sldMk cId="78713037" sldId="594"/>
        </pc:sldMkLst>
        <pc:spChg chg="mod">
          <ac:chgData name="Parmer, Pernille" userId="1dc33c89-5db1-4d56-96c3-97f6f66338a4" providerId="ADAL" clId="{450DFA98-324F-4AA1-B255-24A3C26FA292}" dt="2018-11-20T09:36:52.646" v="356"/>
          <ac:spMkLst>
            <pc:docMk/>
            <pc:sldMk cId="78713037" sldId="594"/>
            <ac:spMk id="4" creationId="{00000000-0000-0000-0000-000000000000}"/>
          </ac:spMkLst>
        </pc:spChg>
        <pc:spChg chg="mod">
          <ac:chgData name="Parmer, Pernille" userId="1dc33c89-5db1-4d56-96c3-97f6f66338a4" providerId="ADAL" clId="{450DFA98-324F-4AA1-B255-24A3C26FA292}" dt="2018-11-20T09:37:07.498" v="357"/>
          <ac:spMkLst>
            <pc:docMk/>
            <pc:sldMk cId="78713037" sldId="594"/>
            <ac:spMk id="7" creationId="{AFFA1CF2-F5B6-442A-886A-357FBF382F19}"/>
          </ac:spMkLst>
        </pc:spChg>
      </pc:sldChg>
      <pc:sldChg chg="add del">
        <pc:chgData name="Parmer, Pernille" userId="1dc33c89-5db1-4d56-96c3-97f6f66338a4" providerId="ADAL" clId="{450DFA98-324F-4AA1-B255-24A3C26FA292}" dt="2018-11-20T09:43:02.894" v="493" actId="2696"/>
        <pc:sldMkLst>
          <pc:docMk/>
          <pc:sldMk cId="3220556468" sldId="595"/>
        </pc:sldMkLst>
      </pc:sldChg>
      <pc:sldChg chg="add delCm">
        <pc:chgData name="Parmer, Pernille" userId="1dc33c89-5db1-4d56-96c3-97f6f66338a4" providerId="ADAL" clId="{450DFA98-324F-4AA1-B255-24A3C26FA292}" dt="2018-11-20T10:10:57.411" v="1008"/>
        <pc:sldMkLst>
          <pc:docMk/>
          <pc:sldMk cId="1852878410" sldId="596"/>
        </pc:sldMkLst>
      </pc:sldChg>
      <pc:sldChg chg="modSp add delCm">
        <pc:chgData name="Parmer, Pernille" userId="1dc33c89-5db1-4d56-96c3-97f6f66338a4" providerId="ADAL" clId="{450DFA98-324F-4AA1-B255-24A3C26FA292}" dt="2018-11-20T10:51:19.647" v="1040" actId="15"/>
        <pc:sldMkLst>
          <pc:docMk/>
          <pc:sldMk cId="2920786751" sldId="597"/>
        </pc:sldMkLst>
        <pc:spChg chg="mod">
          <ac:chgData name="Parmer, Pernille" userId="1dc33c89-5db1-4d56-96c3-97f6f66338a4" providerId="ADAL" clId="{450DFA98-324F-4AA1-B255-24A3C26FA292}" dt="2018-11-20T10:51:19.647" v="1040" actId="15"/>
          <ac:spMkLst>
            <pc:docMk/>
            <pc:sldMk cId="2920786751" sldId="597"/>
            <ac:spMk id="7" creationId="{AFFA1CF2-F5B6-442A-886A-357FBF382F19}"/>
          </ac:spMkLst>
        </pc:spChg>
      </pc:sldChg>
      <pc:sldChg chg="modSp add delCm">
        <pc:chgData name="Parmer, Pernille" userId="1dc33c89-5db1-4d56-96c3-97f6f66338a4" providerId="ADAL" clId="{450DFA98-324F-4AA1-B255-24A3C26FA292}" dt="2018-11-20T10:54:17.529" v="1212"/>
        <pc:sldMkLst>
          <pc:docMk/>
          <pc:sldMk cId="2102619034" sldId="598"/>
        </pc:sldMkLst>
        <pc:spChg chg="mod">
          <ac:chgData name="Parmer, Pernille" userId="1dc33c89-5db1-4d56-96c3-97f6f66338a4" providerId="ADAL" clId="{450DFA98-324F-4AA1-B255-24A3C26FA292}" dt="2018-11-20T10:53:23.028" v="1204" actId="313"/>
          <ac:spMkLst>
            <pc:docMk/>
            <pc:sldMk cId="2102619034" sldId="598"/>
            <ac:spMk id="7" creationId="{AFFA1CF2-F5B6-442A-886A-357FBF382F19}"/>
          </ac:spMkLst>
        </pc:spChg>
      </pc:sldChg>
      <pc:sldChg chg="modSp add delCm">
        <pc:chgData name="Parmer, Pernille" userId="1dc33c89-5db1-4d56-96c3-97f6f66338a4" providerId="ADAL" clId="{450DFA98-324F-4AA1-B255-24A3C26FA292}" dt="2018-11-20T10:59:57.441" v="1409" actId="20577"/>
        <pc:sldMkLst>
          <pc:docMk/>
          <pc:sldMk cId="2460756431" sldId="599"/>
        </pc:sldMkLst>
        <pc:spChg chg="mod">
          <ac:chgData name="Parmer, Pernille" userId="1dc33c89-5db1-4d56-96c3-97f6f66338a4" providerId="ADAL" clId="{450DFA98-324F-4AA1-B255-24A3C26FA292}" dt="2018-11-20T10:59:57.441" v="1409" actId="20577"/>
          <ac:spMkLst>
            <pc:docMk/>
            <pc:sldMk cId="2460756431" sldId="599"/>
            <ac:spMk id="7" creationId="{AFFA1CF2-F5B6-442A-886A-357FBF382F19}"/>
          </ac:spMkLst>
        </pc:spChg>
      </pc:sldChg>
      <pc:sldChg chg="add delCm">
        <pc:chgData name="Parmer, Pernille" userId="1dc33c89-5db1-4d56-96c3-97f6f66338a4" providerId="ADAL" clId="{450DFA98-324F-4AA1-B255-24A3C26FA292}" dt="2018-11-20T11:53:59.312" v="1414"/>
        <pc:sldMkLst>
          <pc:docMk/>
          <pc:sldMk cId="2617588214" sldId="600"/>
        </pc:sldMkLst>
      </pc:sldChg>
      <pc:sldChg chg="modSp add">
        <pc:chgData name="Parmer, Pernille" userId="1dc33c89-5db1-4d56-96c3-97f6f66338a4" providerId="ADAL" clId="{450DFA98-324F-4AA1-B255-24A3C26FA292}" dt="2018-11-20T13:21:15.195" v="1516" actId="20577"/>
        <pc:sldMkLst>
          <pc:docMk/>
          <pc:sldMk cId="3294003823" sldId="601"/>
        </pc:sldMkLst>
        <pc:spChg chg="mod">
          <ac:chgData name="Parmer, Pernille" userId="1dc33c89-5db1-4d56-96c3-97f6f66338a4" providerId="ADAL" clId="{450DFA98-324F-4AA1-B255-24A3C26FA292}" dt="2018-11-20T13:21:15.195" v="1516" actId="20577"/>
          <ac:spMkLst>
            <pc:docMk/>
            <pc:sldMk cId="3294003823" sldId="601"/>
            <ac:spMk id="7" creationId="{AFFA1CF2-F5B6-442A-886A-357FBF382F19}"/>
          </ac:spMkLst>
        </pc:spChg>
      </pc:sldChg>
      <pc:sldChg chg="addSp delSp modSp add delCm">
        <pc:chgData name="Parmer, Pernille" userId="1dc33c89-5db1-4d56-96c3-97f6f66338a4" providerId="ADAL" clId="{450DFA98-324F-4AA1-B255-24A3C26FA292}" dt="2018-11-20T15:03:39.368" v="2347"/>
        <pc:sldMkLst>
          <pc:docMk/>
          <pc:sldMk cId="154033301" sldId="602"/>
        </pc:sldMkLst>
        <pc:spChg chg="mod">
          <ac:chgData name="Parmer, Pernille" userId="1dc33c89-5db1-4d56-96c3-97f6f66338a4" providerId="ADAL" clId="{450DFA98-324F-4AA1-B255-24A3C26FA292}" dt="2018-11-20T15:03:37.453" v="2343" actId="1076"/>
          <ac:spMkLst>
            <pc:docMk/>
            <pc:sldMk cId="154033301" sldId="602"/>
            <ac:spMk id="4" creationId="{00000000-0000-0000-0000-000000000000}"/>
          </ac:spMkLst>
        </pc:spChg>
        <pc:spChg chg="add del">
          <ac:chgData name="Parmer, Pernille" userId="1dc33c89-5db1-4d56-96c3-97f6f66338a4" providerId="ADAL" clId="{450DFA98-324F-4AA1-B255-24A3C26FA292}" dt="2018-11-20T15:03:39.368" v="2347"/>
          <ac:spMkLst>
            <pc:docMk/>
            <pc:sldMk cId="154033301" sldId="602"/>
            <ac:spMk id="9" creationId="{3B854ED8-79B3-4A0B-B359-900281656FF2}"/>
          </ac:spMkLst>
        </pc:spChg>
        <pc:spChg chg="add del mod">
          <ac:chgData name="Parmer, Pernille" userId="1dc33c89-5db1-4d56-96c3-97f6f66338a4" providerId="ADAL" clId="{450DFA98-324F-4AA1-B255-24A3C26FA292}" dt="2018-11-20T15:03:39.368" v="2347"/>
          <ac:spMkLst>
            <pc:docMk/>
            <pc:sldMk cId="154033301" sldId="602"/>
            <ac:spMk id="10" creationId="{A81F4443-827C-4AC9-A1F6-B0532EAA1E90}"/>
          </ac:spMkLst>
        </pc:spChg>
        <pc:spChg chg="add del mod">
          <ac:chgData name="Parmer, Pernille" userId="1dc33c89-5db1-4d56-96c3-97f6f66338a4" providerId="ADAL" clId="{450DFA98-324F-4AA1-B255-24A3C26FA292}" dt="2018-11-20T15:03:37.004" v="2342"/>
          <ac:spMkLst>
            <pc:docMk/>
            <pc:sldMk cId="154033301" sldId="602"/>
            <ac:spMk id="11" creationId="{76DDD6B0-D794-44E7-A98B-C1F274B07AE0}"/>
          </ac:spMkLst>
        </pc:spChg>
      </pc:sldChg>
      <pc:sldChg chg="modSp add delCm">
        <pc:chgData name="Parmer, Pernille" userId="1dc33c89-5db1-4d56-96c3-97f6f66338a4" providerId="ADAL" clId="{450DFA98-324F-4AA1-B255-24A3C26FA292}" dt="2018-11-20T14:14:01.592" v="2144" actId="20577"/>
        <pc:sldMkLst>
          <pc:docMk/>
          <pc:sldMk cId="3393800369" sldId="603"/>
        </pc:sldMkLst>
        <pc:spChg chg="mod">
          <ac:chgData name="Parmer, Pernille" userId="1dc33c89-5db1-4d56-96c3-97f6f66338a4" providerId="ADAL" clId="{450DFA98-324F-4AA1-B255-24A3C26FA292}" dt="2018-11-20T14:14:01.592" v="2144" actId="20577"/>
          <ac:spMkLst>
            <pc:docMk/>
            <pc:sldMk cId="3393800369" sldId="603"/>
            <ac:spMk id="7" creationId="{AFFA1CF2-F5B6-442A-886A-357FBF382F19}"/>
          </ac:spMkLst>
        </pc:spChg>
      </pc:sldChg>
      <pc:sldChg chg="modSp add delCm">
        <pc:chgData name="Parmer, Pernille" userId="1dc33c89-5db1-4d56-96c3-97f6f66338a4" providerId="ADAL" clId="{450DFA98-324F-4AA1-B255-24A3C26FA292}" dt="2018-11-20T14:04:31.745" v="2096"/>
        <pc:sldMkLst>
          <pc:docMk/>
          <pc:sldMk cId="1558600075" sldId="604"/>
        </pc:sldMkLst>
        <pc:spChg chg="mod">
          <ac:chgData name="Parmer, Pernille" userId="1dc33c89-5db1-4d56-96c3-97f6f66338a4" providerId="ADAL" clId="{450DFA98-324F-4AA1-B255-24A3C26FA292}" dt="2018-11-20T14:04:27.286" v="2095" actId="20577"/>
          <ac:spMkLst>
            <pc:docMk/>
            <pc:sldMk cId="1558600075" sldId="604"/>
            <ac:spMk id="7" creationId="{AFFA1CF2-F5B6-442A-886A-357FBF382F19}"/>
          </ac:spMkLst>
        </pc:spChg>
      </pc:sldChg>
      <pc:sldChg chg="modSp add delCm">
        <pc:chgData name="Parmer, Pernille" userId="1dc33c89-5db1-4d56-96c3-97f6f66338a4" providerId="ADAL" clId="{450DFA98-324F-4AA1-B255-24A3C26FA292}" dt="2018-11-20T14:19:17.278" v="2188"/>
        <pc:sldMkLst>
          <pc:docMk/>
          <pc:sldMk cId="3623455683" sldId="605"/>
        </pc:sldMkLst>
        <pc:spChg chg="mod">
          <ac:chgData name="Parmer, Pernille" userId="1dc33c89-5db1-4d56-96c3-97f6f66338a4" providerId="ADAL" clId="{450DFA98-324F-4AA1-B255-24A3C26FA292}" dt="2018-11-20T14:18:34.390" v="2174" actId="20577"/>
          <ac:spMkLst>
            <pc:docMk/>
            <pc:sldMk cId="3623455683" sldId="605"/>
            <ac:spMk id="7" creationId="{AFFA1CF2-F5B6-442A-886A-357FBF382F19}"/>
          </ac:spMkLst>
        </pc:spChg>
      </pc:sldChg>
      <pc:sldChg chg="modSp add delCm">
        <pc:chgData name="Parmer, Pernille" userId="1dc33c89-5db1-4d56-96c3-97f6f66338a4" providerId="ADAL" clId="{450DFA98-324F-4AA1-B255-24A3C26FA292}" dt="2018-11-20T14:25:14.289" v="2230" actId="20577"/>
        <pc:sldMkLst>
          <pc:docMk/>
          <pc:sldMk cId="159467792" sldId="606"/>
        </pc:sldMkLst>
        <pc:spChg chg="mod">
          <ac:chgData name="Parmer, Pernille" userId="1dc33c89-5db1-4d56-96c3-97f6f66338a4" providerId="ADAL" clId="{450DFA98-324F-4AA1-B255-24A3C26FA292}" dt="2018-11-20T14:25:14.289" v="2230" actId="20577"/>
          <ac:spMkLst>
            <pc:docMk/>
            <pc:sldMk cId="159467792" sldId="606"/>
            <ac:spMk id="7" creationId="{AFFA1CF2-F5B6-442A-886A-357FBF382F19}"/>
          </ac:spMkLst>
        </pc:spChg>
      </pc:sldChg>
      <pc:sldChg chg="add delCm">
        <pc:chgData name="Parmer, Pernille" userId="1dc33c89-5db1-4d56-96c3-97f6f66338a4" providerId="ADAL" clId="{450DFA98-324F-4AA1-B255-24A3C26FA292}" dt="2018-11-20T09:45:57.668" v="511"/>
        <pc:sldMkLst>
          <pc:docMk/>
          <pc:sldMk cId="2093593391" sldId="607"/>
        </pc:sldMkLst>
      </pc:sldChg>
      <pc:sldChg chg="modSp add">
        <pc:chgData name="Parmer, Pernille" userId="1dc33c89-5db1-4d56-96c3-97f6f66338a4" providerId="ADAL" clId="{450DFA98-324F-4AA1-B255-24A3C26FA292}" dt="2018-11-20T09:52:05.994" v="696" actId="20577"/>
        <pc:sldMkLst>
          <pc:docMk/>
          <pc:sldMk cId="1103788033" sldId="608"/>
        </pc:sldMkLst>
        <pc:spChg chg="mod">
          <ac:chgData name="Parmer, Pernille" userId="1dc33c89-5db1-4d56-96c3-97f6f66338a4" providerId="ADAL" clId="{450DFA98-324F-4AA1-B255-24A3C26FA292}" dt="2018-11-20T09:52:05.994" v="696" actId="20577"/>
          <ac:spMkLst>
            <pc:docMk/>
            <pc:sldMk cId="1103788033" sldId="608"/>
            <ac:spMk id="2" creationId="{D336DE0F-6020-4808-9F18-005286B13F93}"/>
          </ac:spMkLst>
        </pc:spChg>
      </pc:sldChg>
      <pc:sldChg chg="add delCm">
        <pc:chgData name="Parmer, Pernille" userId="1dc33c89-5db1-4d56-96c3-97f6f66338a4" providerId="ADAL" clId="{450DFA98-324F-4AA1-B255-24A3C26FA292}" dt="2018-11-20T10:00:00.248" v="883"/>
        <pc:sldMkLst>
          <pc:docMk/>
          <pc:sldMk cId="561270101" sldId="609"/>
        </pc:sldMkLst>
      </pc:sldChg>
      <pc:sldChg chg="add">
        <pc:chgData name="Parmer, Pernille" userId="1dc33c89-5db1-4d56-96c3-97f6f66338a4" providerId="ADAL" clId="{450DFA98-324F-4AA1-B255-24A3C26FA292}" dt="2018-11-20T10:01:36.961" v="884"/>
        <pc:sldMkLst>
          <pc:docMk/>
          <pc:sldMk cId="862797640" sldId="610"/>
        </pc:sldMkLst>
      </pc:sldChg>
      <pc:sldChg chg="modSp add mod addCm modCm">
        <pc:chgData name="Parmer, Pernille" userId="1dc33c89-5db1-4d56-96c3-97f6f66338a4" providerId="ADAL" clId="{450DFA98-324F-4AA1-B255-24A3C26FA292}" dt="2018-11-20T15:37:59.924" v="2508" actId="27918"/>
        <pc:sldMkLst>
          <pc:docMk/>
          <pc:sldMk cId="772947377" sldId="611"/>
        </pc:sldMkLst>
        <pc:graphicFrameChg chg="mod">
          <ac:chgData name="Parmer, Pernille" userId="1dc33c89-5db1-4d56-96c3-97f6f66338a4" providerId="ADAL" clId="{450DFA98-324F-4AA1-B255-24A3C26FA292}" dt="2018-11-20T14:42:07.508" v="2282"/>
          <ac:graphicFrameMkLst>
            <pc:docMk/>
            <pc:sldMk cId="772947377" sldId="611"/>
            <ac:graphicFrameMk id="10" creationId="{0FAA7EFA-0D52-4A8E-8606-7F0FE6994D84}"/>
          </ac:graphicFrameMkLst>
        </pc:graphicFrameChg>
      </pc:sldChg>
      <pc:sldChg chg="add mod">
        <pc:chgData name="Parmer, Pernille" userId="1dc33c89-5db1-4d56-96c3-97f6f66338a4" providerId="ADAL" clId="{450DFA98-324F-4AA1-B255-24A3C26FA292}" dt="2018-11-20T15:30:42.718" v="2486" actId="27918"/>
        <pc:sldMkLst>
          <pc:docMk/>
          <pc:sldMk cId="1749583859" sldId="612"/>
        </pc:sldMkLst>
      </pc:sldChg>
      <pc:sldChg chg="modSp add">
        <pc:chgData name="Parmer, Pernille" userId="1dc33c89-5db1-4d56-96c3-97f6f66338a4" providerId="ADAL" clId="{450DFA98-324F-4AA1-B255-24A3C26FA292}" dt="2018-11-20T14:53:29.629" v="2330" actId="13926"/>
        <pc:sldMkLst>
          <pc:docMk/>
          <pc:sldMk cId="667448451" sldId="613"/>
        </pc:sldMkLst>
        <pc:spChg chg="mod">
          <ac:chgData name="Parmer, Pernille" userId="1dc33c89-5db1-4d56-96c3-97f6f66338a4" providerId="ADAL" clId="{450DFA98-324F-4AA1-B255-24A3C26FA292}" dt="2018-11-20T10:56:11.114" v="1298" actId="20577"/>
          <ac:spMkLst>
            <pc:docMk/>
            <pc:sldMk cId="667448451" sldId="613"/>
            <ac:spMk id="4" creationId="{00000000-0000-0000-0000-000000000000}"/>
          </ac:spMkLst>
        </pc:spChg>
        <pc:spChg chg="mod">
          <ac:chgData name="Parmer, Pernille" userId="1dc33c89-5db1-4d56-96c3-97f6f66338a4" providerId="ADAL" clId="{450DFA98-324F-4AA1-B255-24A3C26FA292}" dt="2018-11-20T14:53:29.629" v="2330" actId="13926"/>
          <ac:spMkLst>
            <pc:docMk/>
            <pc:sldMk cId="667448451" sldId="613"/>
            <ac:spMk id="7" creationId="{AFFA1CF2-F5B6-442A-886A-357FBF382F19}"/>
          </ac:spMkLst>
        </pc:spChg>
      </pc:sldChg>
      <pc:sldChg chg="modSp add">
        <pc:chgData name="Parmer, Pernille" userId="1dc33c89-5db1-4d56-96c3-97f6f66338a4" providerId="ADAL" clId="{450DFA98-324F-4AA1-B255-24A3C26FA292}" dt="2018-11-20T10:08:33.630" v="1002" actId="6549"/>
        <pc:sldMkLst>
          <pc:docMk/>
          <pc:sldMk cId="3503674684" sldId="614"/>
        </pc:sldMkLst>
        <pc:spChg chg="mod">
          <ac:chgData name="Parmer, Pernille" userId="1dc33c89-5db1-4d56-96c3-97f6f66338a4" providerId="ADAL" clId="{450DFA98-324F-4AA1-B255-24A3C26FA292}" dt="2018-11-20T10:08:33.630" v="1002" actId="6549"/>
          <ac:spMkLst>
            <pc:docMk/>
            <pc:sldMk cId="3503674684" sldId="614"/>
            <ac:spMk id="2" creationId="{D336DE0F-6020-4808-9F18-005286B13F93}"/>
          </ac:spMkLst>
        </pc:spChg>
      </pc:sldChg>
      <pc:sldChg chg="add">
        <pc:chgData name="Parmer, Pernille" userId="1dc33c89-5db1-4d56-96c3-97f6f66338a4" providerId="ADAL" clId="{450DFA98-324F-4AA1-B255-24A3C26FA292}" dt="2018-11-20T10:09:42.550" v="1003"/>
        <pc:sldMkLst>
          <pc:docMk/>
          <pc:sldMk cId="1359163174" sldId="615"/>
        </pc:sldMkLst>
      </pc:sldChg>
      <pc:sldChg chg="add">
        <pc:chgData name="Parmer, Pernille" userId="1dc33c89-5db1-4d56-96c3-97f6f66338a4" providerId="ADAL" clId="{450DFA98-324F-4AA1-B255-24A3C26FA292}" dt="2018-11-20T10:09:42.550" v="1003"/>
        <pc:sldMkLst>
          <pc:docMk/>
          <pc:sldMk cId="2882603538" sldId="616"/>
        </pc:sldMkLst>
      </pc:sldChg>
      <pc:sldChg chg="add">
        <pc:chgData name="Parmer, Pernille" userId="1dc33c89-5db1-4d56-96c3-97f6f66338a4" providerId="ADAL" clId="{450DFA98-324F-4AA1-B255-24A3C26FA292}" dt="2018-11-20T10:13:08.707" v="1030"/>
        <pc:sldMkLst>
          <pc:docMk/>
          <pc:sldMk cId="2650196364" sldId="617"/>
        </pc:sldMkLst>
      </pc:sldChg>
      <pc:sldChg chg="add">
        <pc:chgData name="Parmer, Pernille" userId="1dc33c89-5db1-4d56-96c3-97f6f66338a4" providerId="ADAL" clId="{450DFA98-324F-4AA1-B255-24A3C26FA292}" dt="2018-11-20T10:13:08.707" v="1030"/>
        <pc:sldMkLst>
          <pc:docMk/>
          <pc:sldMk cId="937419658" sldId="618"/>
        </pc:sldMkLst>
      </pc:sldChg>
      <pc:sldChg chg="add del">
        <pc:chgData name="Parmer, Pernille" userId="1dc33c89-5db1-4d56-96c3-97f6f66338a4" providerId="ADAL" clId="{450DFA98-324F-4AA1-B255-24A3C26FA292}" dt="2018-11-20T10:54:35.998" v="1214" actId="2696"/>
        <pc:sldMkLst>
          <pc:docMk/>
          <pc:sldMk cId="2192692806" sldId="619"/>
        </pc:sldMkLst>
      </pc:sldChg>
      <pc:sldChg chg="add delCm">
        <pc:chgData name="Parmer, Pernille" userId="1dc33c89-5db1-4d56-96c3-97f6f66338a4" providerId="ADAL" clId="{450DFA98-324F-4AA1-B255-24A3C26FA292}" dt="2018-11-20T10:54:49.081" v="1216"/>
        <pc:sldMkLst>
          <pc:docMk/>
          <pc:sldMk cId="3269505683" sldId="619"/>
        </pc:sldMkLst>
      </pc:sldChg>
      <pc:sldChg chg="modSp add">
        <pc:chgData name="Parmer, Pernille" userId="1dc33c89-5db1-4d56-96c3-97f6f66338a4" providerId="ADAL" clId="{450DFA98-324F-4AA1-B255-24A3C26FA292}" dt="2018-11-20T14:53:39.967" v="2331" actId="13926"/>
        <pc:sldMkLst>
          <pc:docMk/>
          <pc:sldMk cId="1137584933" sldId="620"/>
        </pc:sldMkLst>
        <pc:spChg chg="mod">
          <ac:chgData name="Parmer, Pernille" userId="1dc33c89-5db1-4d56-96c3-97f6f66338a4" providerId="ADAL" clId="{450DFA98-324F-4AA1-B255-24A3C26FA292}" dt="2018-11-20T10:56:01.040" v="1283" actId="20577"/>
          <ac:spMkLst>
            <pc:docMk/>
            <pc:sldMk cId="1137584933" sldId="620"/>
            <ac:spMk id="4" creationId="{00000000-0000-0000-0000-000000000000}"/>
          </ac:spMkLst>
        </pc:spChg>
        <pc:spChg chg="mod">
          <ac:chgData name="Parmer, Pernille" userId="1dc33c89-5db1-4d56-96c3-97f6f66338a4" providerId="ADAL" clId="{450DFA98-324F-4AA1-B255-24A3C26FA292}" dt="2018-11-20T14:53:39.967" v="2331" actId="13926"/>
          <ac:spMkLst>
            <pc:docMk/>
            <pc:sldMk cId="1137584933" sldId="620"/>
            <ac:spMk id="7" creationId="{AFFA1CF2-F5B6-442A-886A-357FBF382F19}"/>
          </ac:spMkLst>
        </pc:spChg>
      </pc:sldChg>
      <pc:sldChg chg="addSp delSp modSp add addCm delCm">
        <pc:chgData name="Parmer, Pernille" userId="1dc33c89-5db1-4d56-96c3-97f6f66338a4" providerId="ADAL" clId="{450DFA98-324F-4AA1-B255-24A3C26FA292}" dt="2018-11-20T15:14:59.506" v="2405"/>
        <pc:sldMkLst>
          <pc:docMk/>
          <pc:sldMk cId="1491199397" sldId="621"/>
        </pc:sldMkLst>
        <pc:spChg chg="mod">
          <ac:chgData name="Parmer, Pernille" userId="1dc33c89-5db1-4d56-96c3-97f6f66338a4" providerId="ADAL" clId="{450DFA98-324F-4AA1-B255-24A3C26FA292}" dt="2018-11-20T15:14:54.740" v="2404" actId="1036"/>
          <ac:spMkLst>
            <pc:docMk/>
            <pc:sldMk cId="1491199397" sldId="621"/>
            <ac:spMk id="6" creationId="{B98CAE3C-05A6-465B-AD90-F51ADA903963}"/>
          </ac:spMkLst>
        </pc:spChg>
        <pc:spChg chg="del">
          <ac:chgData name="Parmer, Pernille" userId="1dc33c89-5db1-4d56-96c3-97f6f66338a4" providerId="ADAL" clId="{450DFA98-324F-4AA1-B255-24A3C26FA292}" dt="2018-11-20T15:13:31.269" v="2379" actId="478"/>
          <ac:spMkLst>
            <pc:docMk/>
            <pc:sldMk cId="1491199397" sldId="621"/>
            <ac:spMk id="51" creationId="{BE769076-AFF9-44ED-A3B9-4977DCA2EEDC}"/>
          </ac:spMkLst>
        </pc:spChg>
        <pc:spChg chg="del">
          <ac:chgData name="Parmer, Pernille" userId="1dc33c89-5db1-4d56-96c3-97f6f66338a4" providerId="ADAL" clId="{450DFA98-324F-4AA1-B255-24A3C26FA292}" dt="2018-11-20T15:13:27.643" v="2376" actId="478"/>
          <ac:spMkLst>
            <pc:docMk/>
            <pc:sldMk cId="1491199397" sldId="621"/>
            <ac:spMk id="54" creationId="{6AFC0E7B-F604-49DF-8DBD-3302239C729C}"/>
          </ac:spMkLst>
        </pc:spChg>
        <pc:spChg chg="del">
          <ac:chgData name="Parmer, Pernille" userId="1dc33c89-5db1-4d56-96c3-97f6f66338a4" providerId="ADAL" clId="{450DFA98-324F-4AA1-B255-24A3C26FA292}" dt="2018-11-20T15:13:25.494" v="2375" actId="478"/>
          <ac:spMkLst>
            <pc:docMk/>
            <pc:sldMk cId="1491199397" sldId="621"/>
            <ac:spMk id="56" creationId="{F2CB00C1-2C37-4636-B41D-E8BC773F2ABB}"/>
          </ac:spMkLst>
        </pc:spChg>
        <pc:spChg chg="del">
          <ac:chgData name="Parmer, Pernille" userId="1dc33c89-5db1-4d56-96c3-97f6f66338a4" providerId="ADAL" clId="{450DFA98-324F-4AA1-B255-24A3C26FA292}" dt="2018-11-20T15:13:21.015" v="2372" actId="478"/>
          <ac:spMkLst>
            <pc:docMk/>
            <pc:sldMk cId="1491199397" sldId="621"/>
            <ac:spMk id="57" creationId="{D483204B-976D-4AFD-AE44-7D970BA320C5}"/>
          </ac:spMkLst>
        </pc:spChg>
        <pc:spChg chg="del">
          <ac:chgData name="Parmer, Pernille" userId="1dc33c89-5db1-4d56-96c3-97f6f66338a4" providerId="ADAL" clId="{450DFA98-324F-4AA1-B255-24A3C26FA292}" dt="2018-11-20T15:13:18.413" v="2371" actId="478"/>
          <ac:spMkLst>
            <pc:docMk/>
            <pc:sldMk cId="1491199397" sldId="621"/>
            <ac:spMk id="59" creationId="{3F561F6F-4A14-4BB3-8BD5-D27489BD2D9F}"/>
          </ac:spMkLst>
        </pc:spChg>
        <pc:spChg chg="del">
          <ac:chgData name="Parmer, Pernille" userId="1dc33c89-5db1-4d56-96c3-97f6f66338a4" providerId="ADAL" clId="{450DFA98-324F-4AA1-B255-24A3C26FA292}" dt="2018-11-20T15:13:39.335" v="2382" actId="478"/>
          <ac:spMkLst>
            <pc:docMk/>
            <pc:sldMk cId="1491199397" sldId="621"/>
            <ac:spMk id="60" creationId="{662DE1F3-2929-47B4-B9AE-AC7AF20E6242}"/>
          </ac:spMkLst>
        </pc:spChg>
        <pc:spChg chg="del">
          <ac:chgData name="Parmer, Pernille" userId="1dc33c89-5db1-4d56-96c3-97f6f66338a4" providerId="ADAL" clId="{450DFA98-324F-4AA1-B255-24A3C26FA292}" dt="2018-11-20T15:13:08.061" v="2368" actId="478"/>
          <ac:spMkLst>
            <pc:docMk/>
            <pc:sldMk cId="1491199397" sldId="621"/>
            <ac:spMk id="62" creationId="{BC380113-2731-4CC2-962B-F898F950EFCF}"/>
          </ac:spMkLst>
        </pc:spChg>
        <pc:grpChg chg="add del mod">
          <ac:chgData name="Parmer, Pernille" userId="1dc33c89-5db1-4d56-96c3-97f6f66338a4" providerId="ADAL" clId="{450DFA98-324F-4AA1-B255-24A3C26FA292}" dt="2018-11-20T15:14:44.803" v="2387" actId="1076"/>
          <ac:grpSpMkLst>
            <pc:docMk/>
            <pc:sldMk cId="1491199397" sldId="621"/>
            <ac:grpSpMk id="41" creationId="{B1D882D3-A311-4F27-9BDA-DCF5E2EA1BA5}"/>
          </ac:grpSpMkLst>
        </pc:grpChg>
        <pc:grpChg chg="del">
          <ac:chgData name="Parmer, Pernille" userId="1dc33c89-5db1-4d56-96c3-97f6f66338a4" providerId="ADAL" clId="{450DFA98-324F-4AA1-B255-24A3C26FA292}" dt="2018-11-20T15:13:39.335" v="2382" actId="478"/>
          <ac:grpSpMkLst>
            <pc:docMk/>
            <pc:sldMk cId="1491199397" sldId="621"/>
            <ac:grpSpMk id="44" creationId="{A9E59E1A-8575-478A-940F-46D32BFCF291}"/>
          </ac:grpSpMkLst>
        </pc:grpChg>
        <pc:grpChg chg="del">
          <ac:chgData name="Parmer, Pernille" userId="1dc33c89-5db1-4d56-96c3-97f6f66338a4" providerId="ADAL" clId="{450DFA98-324F-4AA1-B255-24A3C26FA292}" dt="2018-11-20T15:13:21.015" v="2372" actId="478"/>
          <ac:grpSpMkLst>
            <pc:docMk/>
            <pc:sldMk cId="1491199397" sldId="621"/>
            <ac:grpSpMk id="46" creationId="{76FCC4EC-32D6-4CA8-AA01-2246C036511A}"/>
          </ac:grpSpMkLst>
        </pc:grpChg>
        <pc:grpChg chg="del">
          <ac:chgData name="Parmer, Pernille" userId="1dc33c89-5db1-4d56-96c3-97f6f66338a4" providerId="ADAL" clId="{450DFA98-324F-4AA1-B255-24A3C26FA292}" dt="2018-11-20T15:13:27.643" v="2376" actId="478"/>
          <ac:grpSpMkLst>
            <pc:docMk/>
            <pc:sldMk cId="1491199397" sldId="621"/>
            <ac:grpSpMk id="48" creationId="{BAC521FB-D3EE-4721-AEEC-20152BF1BED1}"/>
          </ac:grpSpMkLst>
        </pc:grpChg>
        <pc:grpChg chg="mod">
          <ac:chgData name="Parmer, Pernille" userId="1dc33c89-5db1-4d56-96c3-97f6f66338a4" providerId="ADAL" clId="{450DFA98-324F-4AA1-B255-24A3C26FA292}" dt="2018-11-20T15:14:38.554" v="2385" actId="1076"/>
          <ac:grpSpMkLst>
            <pc:docMk/>
            <pc:sldMk cId="1491199397" sldId="621"/>
            <ac:grpSpMk id="50" creationId="{C5AE28C0-981F-4484-971A-9AF166611075}"/>
          </ac:grpSpMkLst>
        </pc:grpChg>
        <pc:graphicFrameChg chg="mod">
          <ac:chgData name="Parmer, Pernille" userId="1dc33c89-5db1-4d56-96c3-97f6f66338a4" providerId="ADAL" clId="{450DFA98-324F-4AA1-B255-24A3C26FA292}" dt="2018-11-20T15:14:38.554" v="2385" actId="1076"/>
          <ac:graphicFrameMkLst>
            <pc:docMk/>
            <pc:sldMk cId="1491199397" sldId="621"/>
            <ac:graphicFrameMk id="42" creationId="{CCEF1693-4043-45B3-A8E4-217DC0489266}"/>
          </ac:graphicFrameMkLst>
        </pc:graphicFrameChg>
        <pc:picChg chg="del">
          <ac:chgData name="Parmer, Pernille" userId="1dc33c89-5db1-4d56-96c3-97f6f66338a4" providerId="ADAL" clId="{450DFA98-324F-4AA1-B255-24A3C26FA292}" dt="2018-11-20T15:14:40.484" v="2386" actId="478"/>
          <ac:picMkLst>
            <pc:docMk/>
            <pc:sldMk cId="1491199397" sldId="621"/>
            <ac:picMk id="4" creationId="{5AA85004-35F3-4311-AE68-498633B95CDA}"/>
          </ac:picMkLst>
        </pc:picChg>
        <pc:picChg chg="del">
          <ac:chgData name="Parmer, Pernille" userId="1dc33c89-5db1-4d56-96c3-97f6f66338a4" providerId="ADAL" clId="{450DFA98-324F-4AA1-B255-24A3C26FA292}" dt="2018-11-20T15:13:29.757" v="2378" actId="478"/>
          <ac:picMkLst>
            <pc:docMk/>
            <pc:sldMk cId="1491199397" sldId="621"/>
            <ac:picMk id="65" creationId="{C36CCCB7-9B5A-4FB7-9508-0A6F97A92D91}"/>
          </ac:picMkLst>
        </pc:picChg>
        <pc:picChg chg="del">
          <ac:chgData name="Parmer, Pernille" userId="1dc33c89-5db1-4d56-96c3-97f6f66338a4" providerId="ADAL" clId="{450DFA98-324F-4AA1-B255-24A3C26FA292}" dt="2018-11-20T15:12:58.244" v="2365" actId="478"/>
          <ac:picMkLst>
            <pc:docMk/>
            <pc:sldMk cId="1491199397" sldId="621"/>
            <ac:picMk id="66" creationId="{9211ED6A-C2B7-47B5-B064-A64E92938DFB}"/>
          </ac:picMkLst>
        </pc:picChg>
        <pc:picChg chg="del">
          <ac:chgData name="Parmer, Pernille" userId="1dc33c89-5db1-4d56-96c3-97f6f66338a4" providerId="ADAL" clId="{450DFA98-324F-4AA1-B255-24A3C26FA292}" dt="2018-11-20T15:13:22.078" v="2373" actId="478"/>
          <ac:picMkLst>
            <pc:docMk/>
            <pc:sldMk cId="1491199397" sldId="621"/>
            <ac:picMk id="67" creationId="{A03084EA-DB3B-477A-BD7D-FBA17CEA93A2}"/>
          </ac:picMkLst>
        </pc:picChg>
        <pc:picChg chg="del">
          <ac:chgData name="Parmer, Pernille" userId="1dc33c89-5db1-4d56-96c3-97f6f66338a4" providerId="ADAL" clId="{450DFA98-324F-4AA1-B255-24A3C26FA292}" dt="2018-11-20T15:13:23.286" v="2374" actId="478"/>
          <ac:picMkLst>
            <pc:docMk/>
            <pc:sldMk cId="1491199397" sldId="621"/>
            <ac:picMk id="68" creationId="{FB30758B-D05C-46EC-9705-C1596D526842}"/>
          </ac:picMkLst>
        </pc:picChg>
        <pc:picChg chg="del">
          <ac:chgData name="Parmer, Pernille" userId="1dc33c89-5db1-4d56-96c3-97f6f66338a4" providerId="ADAL" clId="{450DFA98-324F-4AA1-B255-24A3C26FA292}" dt="2018-11-20T15:13:33.692" v="2381" actId="478"/>
          <ac:picMkLst>
            <pc:docMk/>
            <pc:sldMk cId="1491199397" sldId="621"/>
            <ac:picMk id="69" creationId="{2E617FA9-D10E-4BCE-8C28-A228AB1A58D0}"/>
          </ac:picMkLst>
        </pc:picChg>
        <pc:picChg chg="del">
          <ac:chgData name="Parmer, Pernille" userId="1dc33c89-5db1-4d56-96c3-97f6f66338a4" providerId="ADAL" clId="{450DFA98-324F-4AA1-B255-24A3C26FA292}" dt="2018-11-20T15:13:28.463" v="2377" actId="478"/>
          <ac:picMkLst>
            <pc:docMk/>
            <pc:sldMk cId="1491199397" sldId="621"/>
            <ac:picMk id="70" creationId="{2EA235A8-FF0A-4086-92AA-005DDA78FED9}"/>
          </ac:picMkLst>
        </pc:picChg>
        <pc:picChg chg="del">
          <ac:chgData name="Parmer, Pernille" userId="1dc33c89-5db1-4d56-96c3-97f6f66338a4" providerId="ADAL" clId="{450DFA98-324F-4AA1-B255-24A3C26FA292}" dt="2018-11-20T15:13:32.132" v="2380" actId="478"/>
          <ac:picMkLst>
            <pc:docMk/>
            <pc:sldMk cId="1491199397" sldId="621"/>
            <ac:picMk id="71" creationId="{CE036C04-AB10-48C3-8B8F-E59FE41F6476}"/>
          </ac:picMkLst>
        </pc:picChg>
      </pc:sldChg>
      <pc:sldChg chg="add">
        <pc:chgData name="Parmer, Pernille" userId="1dc33c89-5db1-4d56-96c3-97f6f66338a4" providerId="ADAL" clId="{450DFA98-324F-4AA1-B255-24A3C26FA292}" dt="2018-11-20T13:22:03.192" v="1518"/>
        <pc:sldMkLst>
          <pc:docMk/>
          <pc:sldMk cId="280349994" sldId="622"/>
        </pc:sldMkLst>
      </pc:sldChg>
      <pc:sldChg chg="modSp add del">
        <pc:chgData name="Parmer, Pernille" userId="1dc33c89-5db1-4d56-96c3-97f6f66338a4" providerId="ADAL" clId="{450DFA98-324F-4AA1-B255-24A3C26FA292}" dt="2018-11-20T11:53:29.154" v="1412"/>
        <pc:sldMkLst>
          <pc:docMk/>
          <pc:sldMk cId="827693985" sldId="622"/>
        </pc:sldMkLst>
        <pc:spChg chg="mod">
          <ac:chgData name="Parmer, Pernille" userId="1dc33c89-5db1-4d56-96c3-97f6f66338a4" providerId="ADAL" clId="{450DFA98-324F-4AA1-B255-24A3C26FA292}" dt="2018-11-20T11:53:12.642" v="1411"/>
          <ac:spMkLst>
            <pc:docMk/>
            <pc:sldMk cId="827693985" sldId="622"/>
            <ac:spMk id="7" creationId="{AFFA1CF2-F5B6-442A-886A-357FBF382F19}"/>
          </ac:spMkLst>
        </pc:spChg>
      </pc:sldChg>
      <pc:sldChg chg="add del">
        <pc:chgData name="Parmer, Pernille" userId="1dc33c89-5db1-4d56-96c3-97f6f66338a4" providerId="ADAL" clId="{450DFA98-324F-4AA1-B255-24A3C26FA292}" dt="2018-11-20T12:14:28.328" v="1490"/>
        <pc:sldMkLst>
          <pc:docMk/>
          <pc:sldMk cId="1379726485" sldId="622"/>
        </pc:sldMkLst>
      </pc:sldChg>
      <pc:sldChg chg="add del">
        <pc:chgData name="Parmer, Pernille" userId="1dc33c89-5db1-4d56-96c3-97f6f66338a4" providerId="ADAL" clId="{450DFA98-324F-4AA1-B255-24A3C26FA292}" dt="2018-11-20T12:14:45.747" v="1492"/>
        <pc:sldMkLst>
          <pc:docMk/>
          <pc:sldMk cId="3373241516" sldId="622"/>
        </pc:sldMkLst>
      </pc:sldChg>
      <pc:sldChg chg="add del">
        <pc:chgData name="Parmer, Pernille" userId="1dc33c89-5db1-4d56-96c3-97f6f66338a4" providerId="ADAL" clId="{450DFA98-324F-4AA1-B255-24A3C26FA292}" dt="2018-11-20T12:16:01.863" v="1494"/>
        <pc:sldMkLst>
          <pc:docMk/>
          <pc:sldMk cId="4263757554" sldId="622"/>
        </pc:sldMkLst>
      </pc:sldChg>
      <pc:sldChg chg="add del">
        <pc:chgData name="Parmer, Pernille" userId="1dc33c89-5db1-4d56-96c3-97f6f66338a4" providerId="ADAL" clId="{450DFA98-324F-4AA1-B255-24A3C26FA292}" dt="2018-11-20T12:14:28.328" v="1490"/>
        <pc:sldMkLst>
          <pc:docMk/>
          <pc:sldMk cId="1571837159" sldId="623"/>
        </pc:sldMkLst>
      </pc:sldChg>
      <pc:sldChg chg="add">
        <pc:chgData name="Parmer, Pernille" userId="1dc33c89-5db1-4d56-96c3-97f6f66338a4" providerId="ADAL" clId="{450DFA98-324F-4AA1-B255-24A3C26FA292}" dt="2018-11-20T13:22:03.192" v="1518"/>
        <pc:sldMkLst>
          <pc:docMk/>
          <pc:sldMk cId="1578794803" sldId="623"/>
        </pc:sldMkLst>
      </pc:sldChg>
      <pc:sldChg chg="add del">
        <pc:chgData name="Parmer, Pernille" userId="1dc33c89-5db1-4d56-96c3-97f6f66338a4" providerId="ADAL" clId="{450DFA98-324F-4AA1-B255-24A3C26FA292}" dt="2018-11-20T12:14:45.747" v="1492"/>
        <pc:sldMkLst>
          <pc:docMk/>
          <pc:sldMk cId="2350766636" sldId="623"/>
        </pc:sldMkLst>
      </pc:sldChg>
      <pc:sldChg chg="add del">
        <pc:chgData name="Parmer, Pernille" userId="1dc33c89-5db1-4d56-96c3-97f6f66338a4" providerId="ADAL" clId="{450DFA98-324F-4AA1-B255-24A3C26FA292}" dt="2018-11-20T12:16:01.863" v="1494"/>
        <pc:sldMkLst>
          <pc:docMk/>
          <pc:sldMk cId="2925594447" sldId="623"/>
        </pc:sldMkLst>
      </pc:sldChg>
      <pc:sldChg chg="add">
        <pc:chgData name="Parmer, Pernille" userId="1dc33c89-5db1-4d56-96c3-97f6f66338a4" providerId="ADAL" clId="{450DFA98-324F-4AA1-B255-24A3C26FA292}" dt="2018-11-20T13:24:32.561" v="1519"/>
        <pc:sldMkLst>
          <pc:docMk/>
          <pc:sldMk cId="1366658305" sldId="624"/>
        </pc:sldMkLst>
      </pc:sldChg>
      <pc:sldChg chg="add">
        <pc:chgData name="Parmer, Pernille" userId="1dc33c89-5db1-4d56-96c3-97f6f66338a4" providerId="ADAL" clId="{450DFA98-324F-4AA1-B255-24A3C26FA292}" dt="2018-11-20T13:24:32.561" v="1519"/>
        <pc:sldMkLst>
          <pc:docMk/>
          <pc:sldMk cId="307637175" sldId="625"/>
        </pc:sldMkLst>
      </pc:sldChg>
      <pc:sldChg chg="add">
        <pc:chgData name="Parmer, Pernille" userId="1dc33c89-5db1-4d56-96c3-97f6f66338a4" providerId="ADAL" clId="{450DFA98-324F-4AA1-B255-24A3C26FA292}" dt="2018-11-20T14:06:12.371" v="2097"/>
        <pc:sldMkLst>
          <pc:docMk/>
          <pc:sldMk cId="40744016" sldId="626"/>
        </pc:sldMkLst>
      </pc:sldChg>
      <pc:sldChg chg="add">
        <pc:chgData name="Parmer, Pernille" userId="1dc33c89-5db1-4d56-96c3-97f6f66338a4" providerId="ADAL" clId="{450DFA98-324F-4AA1-B255-24A3C26FA292}" dt="2018-11-20T14:06:12.371" v="2097"/>
        <pc:sldMkLst>
          <pc:docMk/>
          <pc:sldMk cId="519660222" sldId="627"/>
        </pc:sldMkLst>
      </pc:sldChg>
      <pc:sldChg chg="add">
        <pc:chgData name="Parmer, Pernille" userId="1dc33c89-5db1-4d56-96c3-97f6f66338a4" providerId="ADAL" clId="{450DFA98-324F-4AA1-B255-24A3C26FA292}" dt="2018-11-20T14:17:44.236" v="2167"/>
        <pc:sldMkLst>
          <pc:docMk/>
          <pc:sldMk cId="871496357" sldId="628"/>
        </pc:sldMkLst>
      </pc:sldChg>
      <pc:sldChg chg="add">
        <pc:chgData name="Parmer, Pernille" userId="1dc33c89-5db1-4d56-96c3-97f6f66338a4" providerId="ADAL" clId="{450DFA98-324F-4AA1-B255-24A3C26FA292}" dt="2018-11-20T14:17:44.236" v="2167"/>
        <pc:sldMkLst>
          <pc:docMk/>
          <pc:sldMk cId="87727102" sldId="629"/>
        </pc:sldMkLst>
      </pc:sldChg>
      <pc:sldChg chg="add">
        <pc:chgData name="Parmer, Pernille" userId="1dc33c89-5db1-4d56-96c3-97f6f66338a4" providerId="ADAL" clId="{450DFA98-324F-4AA1-B255-24A3C26FA292}" dt="2018-11-20T14:20:07.495" v="2189"/>
        <pc:sldMkLst>
          <pc:docMk/>
          <pc:sldMk cId="1260356688" sldId="630"/>
        </pc:sldMkLst>
      </pc:sldChg>
      <pc:sldChg chg="add">
        <pc:chgData name="Parmer, Pernille" userId="1dc33c89-5db1-4d56-96c3-97f6f66338a4" providerId="ADAL" clId="{450DFA98-324F-4AA1-B255-24A3C26FA292}" dt="2018-11-20T14:24:06.365" v="2218"/>
        <pc:sldMkLst>
          <pc:docMk/>
          <pc:sldMk cId="3152953545" sldId="631"/>
        </pc:sldMkLst>
      </pc:sldChg>
      <pc:sldChg chg="add">
        <pc:chgData name="Parmer, Pernille" userId="1dc33c89-5db1-4d56-96c3-97f6f66338a4" providerId="ADAL" clId="{450DFA98-324F-4AA1-B255-24A3C26FA292}" dt="2018-11-20T14:24:06.365" v="2218"/>
        <pc:sldMkLst>
          <pc:docMk/>
          <pc:sldMk cId="2047916820" sldId="632"/>
        </pc:sldMkLst>
      </pc:sldChg>
    </pc:docChg>
  </pc:docChgLst>
  <pc:docChgLst>
    <pc:chgData name="Monsen, Fredrik Danker" userId="f1b6d32a-6b6f-4fbf-a98a-7a98a6c92bd9" providerId="ADAL" clId="{B302006E-0890-4C1E-957D-4EC92374E4C0}"/>
    <pc:docChg chg="modSld">
      <pc:chgData name="Monsen, Fredrik Danker" userId="f1b6d32a-6b6f-4fbf-a98a-7a98a6c92bd9" providerId="ADAL" clId="{B302006E-0890-4C1E-957D-4EC92374E4C0}" dt="2018-11-20T22:58:57.319" v="0" actId="13926"/>
      <pc:docMkLst>
        <pc:docMk/>
      </pc:docMkLst>
      <pc:sldChg chg="modSp">
        <pc:chgData name="Monsen, Fredrik Danker" userId="f1b6d32a-6b6f-4fbf-a98a-7a98a6c92bd9" providerId="ADAL" clId="{B302006E-0890-4C1E-957D-4EC92374E4C0}" dt="2018-11-20T22:58:57.319" v="0" actId="13926"/>
        <pc:sldMkLst>
          <pc:docMk/>
          <pc:sldMk cId="1137584933" sldId="620"/>
        </pc:sldMkLst>
        <pc:spChg chg="mod">
          <ac:chgData name="Monsen, Fredrik Danker" userId="f1b6d32a-6b6f-4fbf-a98a-7a98a6c92bd9" providerId="ADAL" clId="{B302006E-0890-4C1E-957D-4EC92374E4C0}" dt="2018-11-20T22:58:57.319" v="0" actId="13926"/>
          <ac:spMkLst>
            <pc:docMk/>
            <pc:sldMk cId="1137584933" sldId="620"/>
            <ac:spMk id="7" creationId="{AFFA1CF2-F5B6-442A-886A-357FBF382F19}"/>
          </ac:spMkLst>
        </pc:spChg>
      </pc:sldChg>
    </pc:docChg>
  </pc:docChgLst>
  <pc:docChgLst>
    <pc:chgData name="Pernille Parmer" userId="1dc33c89-5db1-4d56-96c3-97f6f66338a4" providerId="ADAL" clId="{06AD1395-354F-449E-A04C-C77FA2C31AD9}"/>
    <pc:docChg chg="undo redo custSel addSld delSld modSld">
      <pc:chgData name="Pernille Parmer" userId="1dc33c89-5db1-4d56-96c3-97f6f66338a4" providerId="ADAL" clId="{06AD1395-354F-449E-A04C-C77FA2C31AD9}" dt="2018-11-20T22:56:39.606" v="2426" actId="20577"/>
      <pc:docMkLst>
        <pc:docMk/>
      </pc:docMkLst>
      <pc:sldChg chg="delCm">
        <pc:chgData name="Pernille Parmer" userId="1dc33c89-5db1-4d56-96c3-97f6f66338a4" providerId="ADAL" clId="{06AD1395-354F-449E-A04C-C77FA2C31AD9}" dt="2018-11-20T22:45:48.367" v="2084"/>
        <pc:sldMkLst>
          <pc:docMk/>
          <pc:sldMk cId="2368797005" sldId="410"/>
        </pc:sldMkLst>
      </pc:sldChg>
      <pc:sldChg chg="delCm">
        <pc:chgData name="Pernille Parmer" userId="1dc33c89-5db1-4d56-96c3-97f6f66338a4" providerId="ADAL" clId="{06AD1395-354F-449E-A04C-C77FA2C31AD9}" dt="2018-11-20T22:45:33.017" v="2080"/>
        <pc:sldMkLst>
          <pc:docMk/>
          <pc:sldMk cId="3882812740" sldId="449"/>
        </pc:sldMkLst>
      </pc:sldChg>
      <pc:sldChg chg="delCm">
        <pc:chgData name="Pernille Parmer" userId="1dc33c89-5db1-4d56-96c3-97f6f66338a4" providerId="ADAL" clId="{06AD1395-354F-449E-A04C-C77FA2C31AD9}" dt="2018-11-20T22:45:38.903" v="2081"/>
        <pc:sldMkLst>
          <pc:docMk/>
          <pc:sldMk cId="4145962480" sldId="463"/>
        </pc:sldMkLst>
      </pc:sldChg>
      <pc:sldChg chg="addSp delSp modSp mod addCm delCm modCm">
        <pc:chgData name="Pernille Parmer" userId="1dc33c89-5db1-4d56-96c3-97f6f66338a4" providerId="ADAL" clId="{06AD1395-354F-449E-A04C-C77FA2C31AD9}" dt="2018-11-20T22:44:39.757" v="2074"/>
        <pc:sldMkLst>
          <pc:docMk/>
          <pc:sldMk cId="451125543" sldId="468"/>
        </pc:sldMkLst>
        <pc:picChg chg="mod">
          <ac:chgData name="Pernille Parmer" userId="1dc33c89-5db1-4d56-96c3-97f6f66338a4" providerId="ADAL" clId="{06AD1395-354F-449E-A04C-C77FA2C31AD9}" dt="2018-11-20T21:48:51.722" v="104" actId="1076"/>
          <ac:picMkLst>
            <pc:docMk/>
            <pc:sldMk cId="451125543" sldId="468"/>
            <ac:picMk id="2" creationId="{81E29BD7-E5A7-4450-9881-AEA53335A617}"/>
          </ac:picMkLst>
        </pc:picChg>
        <pc:picChg chg="del">
          <ac:chgData name="Pernille Parmer" userId="1dc33c89-5db1-4d56-96c3-97f6f66338a4" providerId="ADAL" clId="{06AD1395-354F-449E-A04C-C77FA2C31AD9}" dt="2018-11-20T21:49:01.783" v="105" actId="478"/>
          <ac:picMkLst>
            <pc:docMk/>
            <pc:sldMk cId="451125543" sldId="468"/>
            <ac:picMk id="4" creationId="{5AA85004-35F3-4311-AE68-498633B95CDA}"/>
          </ac:picMkLst>
        </pc:picChg>
        <pc:picChg chg="add mod">
          <ac:chgData name="Pernille Parmer" userId="1dc33c89-5db1-4d56-96c3-97f6f66338a4" providerId="ADAL" clId="{06AD1395-354F-449E-A04C-C77FA2C31AD9}" dt="2018-11-20T21:49:06.754" v="107" actId="1076"/>
          <ac:picMkLst>
            <pc:docMk/>
            <pc:sldMk cId="451125543" sldId="468"/>
            <ac:picMk id="10" creationId="{B4C6BD82-7482-4AE9-BF7E-3E9965E587EC}"/>
          </ac:picMkLst>
        </pc:picChg>
        <pc:picChg chg="add mod">
          <ac:chgData name="Pernille Parmer" userId="1dc33c89-5db1-4d56-96c3-97f6f66338a4" providerId="ADAL" clId="{06AD1395-354F-449E-A04C-C77FA2C31AD9}" dt="2018-11-20T21:50:36.570" v="114" actId="1076"/>
          <ac:picMkLst>
            <pc:docMk/>
            <pc:sldMk cId="451125543" sldId="468"/>
            <ac:picMk id="11" creationId="{23551844-000D-4A0A-ACA1-2880C88DB17C}"/>
          </ac:picMkLst>
        </pc:picChg>
        <pc:picChg chg="mod">
          <ac:chgData name="Pernille Parmer" userId="1dc33c89-5db1-4d56-96c3-97f6f66338a4" providerId="ADAL" clId="{06AD1395-354F-449E-A04C-C77FA2C31AD9}" dt="2018-11-20T21:49:14.634" v="108" actId="1076"/>
          <ac:picMkLst>
            <pc:docMk/>
            <pc:sldMk cId="451125543" sldId="468"/>
            <ac:picMk id="16" creationId="{981B68BA-AB56-4478-83A2-B2B77273DA04}"/>
          </ac:picMkLst>
        </pc:picChg>
      </pc:sldChg>
      <pc:sldChg chg="delCm">
        <pc:chgData name="Pernille Parmer" userId="1dc33c89-5db1-4d56-96c3-97f6f66338a4" providerId="ADAL" clId="{06AD1395-354F-449E-A04C-C77FA2C31AD9}" dt="2018-11-20T22:45:23.431" v="2078"/>
        <pc:sldMkLst>
          <pc:docMk/>
          <pc:sldMk cId="4101969228" sldId="478"/>
        </pc:sldMkLst>
      </pc:sldChg>
      <pc:sldChg chg="delCm">
        <pc:chgData name="Pernille Parmer" userId="1dc33c89-5db1-4d56-96c3-97f6f66338a4" providerId="ADAL" clId="{06AD1395-354F-449E-A04C-C77FA2C31AD9}" dt="2018-11-20T22:45:45.259" v="2083"/>
        <pc:sldMkLst>
          <pc:docMk/>
          <pc:sldMk cId="970314540" sldId="486"/>
        </pc:sldMkLst>
      </pc:sldChg>
      <pc:sldChg chg="addSp delSp modSp addCm delCm">
        <pc:chgData name="Pernille Parmer" userId="1dc33c89-5db1-4d56-96c3-97f6f66338a4" providerId="ADAL" clId="{06AD1395-354F-449E-A04C-C77FA2C31AD9}" dt="2018-11-20T21:51:51.284" v="136" actId="478"/>
        <pc:sldMkLst>
          <pc:docMk/>
          <pc:sldMk cId="3389757750" sldId="487"/>
        </pc:sldMkLst>
        <pc:grpChg chg="mod">
          <ac:chgData name="Pernille Parmer" userId="1dc33c89-5db1-4d56-96c3-97f6f66338a4" providerId="ADAL" clId="{06AD1395-354F-449E-A04C-C77FA2C31AD9}" dt="2018-11-20T20:28:25.829" v="9" actId="14100"/>
          <ac:grpSpMkLst>
            <pc:docMk/>
            <pc:sldMk cId="3389757750" sldId="487"/>
            <ac:grpSpMk id="38" creationId="{045690CB-A56A-4625-A250-C69049DD9460}"/>
          </ac:grpSpMkLst>
        </pc:grpChg>
        <pc:grpChg chg="mod">
          <ac:chgData name="Pernille Parmer" userId="1dc33c89-5db1-4d56-96c3-97f6f66338a4" providerId="ADAL" clId="{06AD1395-354F-449E-A04C-C77FA2C31AD9}" dt="2018-11-20T20:28:23.981" v="8" actId="14100"/>
          <ac:grpSpMkLst>
            <pc:docMk/>
            <pc:sldMk cId="3389757750" sldId="487"/>
            <ac:grpSpMk id="47" creationId="{7EEE0ACD-7AD6-4E12-8605-15D55435D81C}"/>
          </ac:grpSpMkLst>
        </pc:grpChg>
        <pc:graphicFrameChg chg="mod">
          <ac:chgData name="Pernille Parmer" userId="1dc33c89-5db1-4d56-96c3-97f6f66338a4" providerId="ADAL" clId="{06AD1395-354F-449E-A04C-C77FA2C31AD9}" dt="2018-11-20T20:29:14.511" v="10"/>
          <ac:graphicFrameMkLst>
            <pc:docMk/>
            <pc:sldMk cId="3389757750" sldId="487"/>
            <ac:graphicFrameMk id="39" creationId="{AA6C706D-7DF2-4B23-9668-C28E57AA04FB}"/>
          </ac:graphicFrameMkLst>
        </pc:graphicFrameChg>
        <pc:picChg chg="add del">
          <ac:chgData name="Pernille Parmer" userId="1dc33c89-5db1-4d56-96c3-97f6f66338a4" providerId="ADAL" clId="{06AD1395-354F-449E-A04C-C77FA2C31AD9}" dt="2018-11-20T21:51:23.053" v="121" actId="478"/>
          <ac:picMkLst>
            <pc:docMk/>
            <pc:sldMk cId="3389757750" sldId="487"/>
            <ac:picMk id="33" creationId="{D67E2003-C800-46EB-B9B2-5C28373C8B9F}"/>
          </ac:picMkLst>
        </pc:picChg>
        <pc:picChg chg="add del">
          <ac:chgData name="Pernille Parmer" userId="1dc33c89-5db1-4d56-96c3-97f6f66338a4" providerId="ADAL" clId="{06AD1395-354F-449E-A04C-C77FA2C31AD9}" dt="2018-11-20T21:51:34.604" v="127" actId="478"/>
          <ac:picMkLst>
            <pc:docMk/>
            <pc:sldMk cId="3389757750" sldId="487"/>
            <ac:picMk id="34" creationId="{D67E2003-C800-46EB-B9B2-5C28373C8B9F}"/>
          </ac:picMkLst>
        </pc:picChg>
        <pc:picChg chg="add del">
          <ac:chgData name="Pernille Parmer" userId="1dc33c89-5db1-4d56-96c3-97f6f66338a4" providerId="ADAL" clId="{06AD1395-354F-449E-A04C-C77FA2C31AD9}" dt="2018-11-20T21:51:40.822" v="131" actId="478"/>
          <ac:picMkLst>
            <pc:docMk/>
            <pc:sldMk cId="3389757750" sldId="487"/>
            <ac:picMk id="41" creationId="{D67E2003-C800-46EB-B9B2-5C28373C8B9F}"/>
          </ac:picMkLst>
        </pc:picChg>
        <pc:picChg chg="add mod">
          <ac:chgData name="Pernille Parmer" userId="1dc33c89-5db1-4d56-96c3-97f6f66338a4" providerId="ADAL" clId="{06AD1395-354F-449E-A04C-C77FA2C31AD9}" dt="2018-11-20T21:51:46.945" v="133" actId="1076"/>
          <ac:picMkLst>
            <pc:docMk/>
            <pc:sldMk cId="3389757750" sldId="487"/>
            <ac:picMk id="42" creationId="{D67E2003-C800-46EB-B9B2-5C28373C8B9F}"/>
          </ac:picMkLst>
        </pc:picChg>
        <pc:picChg chg="add mod">
          <ac:chgData name="Pernille Parmer" userId="1dc33c89-5db1-4d56-96c3-97f6f66338a4" providerId="ADAL" clId="{06AD1395-354F-449E-A04C-C77FA2C31AD9}" dt="2018-11-20T21:51:21.257" v="119" actId="1076"/>
          <ac:picMkLst>
            <pc:docMk/>
            <pc:sldMk cId="3389757750" sldId="487"/>
            <ac:picMk id="44" creationId="{C934D36B-A290-4A7E-B3AF-A4759694EF66}"/>
          </ac:picMkLst>
        </pc:picChg>
        <pc:picChg chg="add mod">
          <ac:chgData name="Pernille Parmer" userId="1dc33c89-5db1-4d56-96c3-97f6f66338a4" providerId="ADAL" clId="{06AD1395-354F-449E-A04C-C77FA2C31AD9}" dt="2018-11-20T21:51:30.290" v="125" actId="1076"/>
          <ac:picMkLst>
            <pc:docMk/>
            <pc:sldMk cId="3389757750" sldId="487"/>
            <ac:picMk id="46" creationId="{1C7AD303-43F9-4771-8448-B3CCB1ACEB0A}"/>
          </ac:picMkLst>
        </pc:picChg>
        <pc:picChg chg="add del">
          <ac:chgData name="Pernille Parmer" userId="1dc33c89-5db1-4d56-96c3-97f6f66338a4" providerId="ADAL" clId="{06AD1395-354F-449E-A04C-C77FA2C31AD9}" dt="2018-11-20T21:51:37.646" v="129" actId="478"/>
          <ac:picMkLst>
            <pc:docMk/>
            <pc:sldMk cId="3389757750" sldId="487"/>
            <ac:picMk id="48" creationId="{3042D362-E51B-404B-B322-C1512C57B975}"/>
          </ac:picMkLst>
        </pc:picChg>
        <pc:picChg chg="add mod">
          <ac:chgData name="Pernille Parmer" userId="1dc33c89-5db1-4d56-96c3-97f6f66338a4" providerId="ADAL" clId="{06AD1395-354F-449E-A04C-C77FA2C31AD9}" dt="2018-11-20T21:51:50.458" v="135" actId="1076"/>
          <ac:picMkLst>
            <pc:docMk/>
            <pc:sldMk cId="3389757750" sldId="487"/>
            <ac:picMk id="50" creationId="{3507C592-AFF3-491C-BF8F-457BED5C8DA4}"/>
          </ac:picMkLst>
        </pc:picChg>
        <pc:picChg chg="del">
          <ac:chgData name="Pernille Parmer" userId="1dc33c89-5db1-4d56-96c3-97f6f66338a4" providerId="ADAL" clId="{06AD1395-354F-449E-A04C-C77FA2C31AD9}" dt="2018-11-20T21:51:22.148" v="120" actId="478"/>
          <ac:picMkLst>
            <pc:docMk/>
            <pc:sldMk cId="3389757750" sldId="487"/>
            <ac:picMk id="81" creationId="{515E6B85-ECFE-417E-ADAC-0CA5C088BA6A}"/>
          </ac:picMkLst>
        </pc:picChg>
        <pc:picChg chg="del">
          <ac:chgData name="Pernille Parmer" userId="1dc33c89-5db1-4d56-96c3-97f6f66338a4" providerId="ADAL" clId="{06AD1395-354F-449E-A04C-C77FA2C31AD9}" dt="2018-11-20T21:51:32.859" v="126" actId="478"/>
          <ac:picMkLst>
            <pc:docMk/>
            <pc:sldMk cId="3389757750" sldId="487"/>
            <ac:picMk id="82" creationId="{9138975C-969C-47F2-B3F2-B44B7879F758}"/>
          </ac:picMkLst>
        </pc:picChg>
        <pc:picChg chg="mod">
          <ac:chgData name="Pernille Parmer" userId="1dc33c89-5db1-4d56-96c3-97f6f66338a4" providerId="ADAL" clId="{06AD1395-354F-449E-A04C-C77FA2C31AD9}" dt="2018-11-20T21:51:39.970" v="130" actId="1076"/>
          <ac:picMkLst>
            <pc:docMk/>
            <pc:sldMk cId="3389757750" sldId="487"/>
            <ac:picMk id="83" creationId="{9BC86685-3430-4BA1-B7C4-CDF3B1014AC5}"/>
          </ac:picMkLst>
        </pc:picChg>
        <pc:picChg chg="del">
          <ac:chgData name="Pernille Parmer" userId="1dc33c89-5db1-4d56-96c3-97f6f66338a4" providerId="ADAL" clId="{06AD1395-354F-449E-A04C-C77FA2C31AD9}" dt="2018-11-20T21:51:51.284" v="136" actId="478"/>
          <ac:picMkLst>
            <pc:docMk/>
            <pc:sldMk cId="3389757750" sldId="487"/>
            <ac:picMk id="84" creationId="{2C96B45B-61F9-4665-AE3A-DAF8E4435384}"/>
          </ac:picMkLst>
        </pc:picChg>
        <pc:picChg chg="add del mod">
          <ac:chgData name="Pernille Parmer" userId="1dc33c89-5db1-4d56-96c3-97f6f66338a4" providerId="ADAL" clId="{06AD1395-354F-449E-A04C-C77FA2C31AD9}" dt="2018-11-20T21:51:26.460" v="124" actId="478"/>
          <ac:picMkLst>
            <pc:docMk/>
            <pc:sldMk cId="3389757750" sldId="487"/>
            <ac:picMk id="85" creationId="{D02828EF-1AA5-465B-9074-C602323880ED}"/>
          </ac:picMkLst>
        </pc:picChg>
        <pc:picChg chg="mod">
          <ac:chgData name="Pernille Parmer" userId="1dc33c89-5db1-4d56-96c3-97f6f66338a4" providerId="ADAL" clId="{06AD1395-354F-449E-A04C-C77FA2C31AD9}" dt="2018-11-20T21:51:36.170" v="128" actId="1076"/>
          <ac:picMkLst>
            <pc:docMk/>
            <pc:sldMk cId="3389757750" sldId="487"/>
            <ac:picMk id="86" creationId="{CF4D5E56-1FCB-4E06-9EF0-05B1749BE0D7}"/>
          </ac:picMkLst>
        </pc:picChg>
        <pc:picChg chg="mod">
          <ac:chgData name="Pernille Parmer" userId="1dc33c89-5db1-4d56-96c3-97f6f66338a4" providerId="ADAL" clId="{06AD1395-354F-449E-A04C-C77FA2C31AD9}" dt="2018-11-20T21:51:42.202" v="132" actId="1076"/>
          <ac:picMkLst>
            <pc:docMk/>
            <pc:sldMk cId="3389757750" sldId="487"/>
            <ac:picMk id="87" creationId="{38A976A8-CC82-440F-9257-64E34F21DFC1}"/>
          </ac:picMkLst>
        </pc:picChg>
        <pc:picChg chg="del">
          <ac:chgData name="Pernille Parmer" userId="1dc33c89-5db1-4d56-96c3-97f6f66338a4" providerId="ADAL" clId="{06AD1395-354F-449E-A04C-C77FA2C31AD9}" dt="2018-11-20T21:51:48.444" v="134" actId="478"/>
          <ac:picMkLst>
            <pc:docMk/>
            <pc:sldMk cId="3389757750" sldId="487"/>
            <ac:picMk id="88" creationId="{ACD38077-24D7-4B8F-B0A5-5E27623C4550}"/>
          </ac:picMkLst>
        </pc:picChg>
      </pc:sldChg>
      <pc:sldChg chg="delCm">
        <pc:chgData name="Pernille Parmer" userId="1dc33c89-5db1-4d56-96c3-97f6f66338a4" providerId="ADAL" clId="{06AD1395-354F-449E-A04C-C77FA2C31AD9}" dt="2018-11-20T22:45:41.183" v="2082"/>
        <pc:sldMkLst>
          <pc:docMk/>
          <pc:sldMk cId="2557478388" sldId="499"/>
        </pc:sldMkLst>
      </pc:sldChg>
      <pc:sldChg chg="delCm">
        <pc:chgData name="Pernille Parmer" userId="1dc33c89-5db1-4d56-96c3-97f6f66338a4" providerId="ADAL" clId="{06AD1395-354F-449E-A04C-C77FA2C31AD9}" dt="2018-11-20T22:44:56.591" v="2076"/>
        <pc:sldMkLst>
          <pc:docMk/>
          <pc:sldMk cId="2707668466" sldId="508"/>
        </pc:sldMkLst>
      </pc:sldChg>
      <pc:sldChg chg="addSp delSp modSp mod">
        <pc:chgData name="Pernille Parmer" userId="1dc33c89-5db1-4d56-96c3-97f6f66338a4" providerId="ADAL" clId="{06AD1395-354F-449E-A04C-C77FA2C31AD9}" dt="2018-11-20T22:04:04.333" v="415" actId="1038"/>
        <pc:sldMkLst>
          <pc:docMk/>
          <pc:sldMk cId="2043808715" sldId="517"/>
        </pc:sldMkLst>
        <pc:graphicFrameChg chg="add">
          <ac:chgData name="Pernille Parmer" userId="1dc33c89-5db1-4d56-96c3-97f6f66338a4" providerId="ADAL" clId="{06AD1395-354F-449E-A04C-C77FA2C31AD9}" dt="2018-11-20T22:02:00.953" v="380"/>
          <ac:graphicFrameMkLst>
            <pc:docMk/>
            <pc:sldMk cId="2043808715" sldId="517"/>
            <ac:graphicFrameMk id="9" creationId="{1D7AAEB9-890F-40E8-8424-F15D60742DB8}"/>
          </ac:graphicFrameMkLst>
        </pc:graphicFrameChg>
        <pc:graphicFrameChg chg="mod">
          <ac:chgData name="Pernille Parmer" userId="1dc33c89-5db1-4d56-96c3-97f6f66338a4" providerId="ADAL" clId="{06AD1395-354F-449E-A04C-C77FA2C31AD9}" dt="2018-11-20T22:04:04.333" v="415" actId="1038"/>
          <ac:graphicFrameMkLst>
            <pc:docMk/>
            <pc:sldMk cId="2043808715" sldId="517"/>
            <ac:graphicFrameMk id="10" creationId="{26C1FB76-F32A-442F-938F-EEA10C6381C8}"/>
          </ac:graphicFrameMkLst>
        </pc:graphicFrameChg>
        <pc:graphicFrameChg chg="del">
          <ac:chgData name="Pernille Parmer" userId="1dc33c89-5db1-4d56-96c3-97f6f66338a4" providerId="ADAL" clId="{06AD1395-354F-449E-A04C-C77FA2C31AD9}" dt="2018-11-20T22:02:26.670" v="383" actId="478"/>
          <ac:graphicFrameMkLst>
            <pc:docMk/>
            <pc:sldMk cId="2043808715" sldId="517"/>
            <ac:graphicFrameMk id="13" creationId="{1D7AAEB9-890F-40E8-8424-F15D60742DB8}"/>
          </ac:graphicFrameMkLst>
        </pc:graphicFrameChg>
        <pc:graphicFrameChg chg="add mod">
          <ac:chgData name="Pernille Parmer" userId="1dc33c89-5db1-4d56-96c3-97f6f66338a4" providerId="ADAL" clId="{06AD1395-354F-449E-A04C-C77FA2C31AD9}" dt="2018-11-20T22:03:15.475" v="387"/>
          <ac:graphicFrameMkLst>
            <pc:docMk/>
            <pc:sldMk cId="2043808715" sldId="517"/>
            <ac:graphicFrameMk id="14" creationId="{1D7AAEB9-890F-40E8-8424-F15D60742DB8}"/>
          </ac:graphicFrameMkLst>
        </pc:graphicFrameChg>
      </pc:sldChg>
      <pc:sldChg chg="delCm">
        <pc:chgData name="Pernille Parmer" userId="1dc33c89-5db1-4d56-96c3-97f6f66338a4" providerId="ADAL" clId="{06AD1395-354F-449E-A04C-C77FA2C31AD9}" dt="2018-11-20T22:45:06.903" v="2077"/>
        <pc:sldMkLst>
          <pc:docMk/>
          <pc:sldMk cId="3112389130" sldId="521"/>
        </pc:sldMkLst>
      </pc:sldChg>
      <pc:sldChg chg="add del">
        <pc:chgData name="Pernille Parmer" userId="1dc33c89-5db1-4d56-96c3-97f6f66338a4" providerId="ADAL" clId="{06AD1395-354F-449E-A04C-C77FA2C31AD9}" dt="2018-11-20T21:53:16.664" v="138" actId="2696"/>
        <pc:sldMkLst>
          <pc:docMk/>
          <pc:sldMk cId="248680446" sldId="530"/>
        </pc:sldMkLst>
      </pc:sldChg>
      <pc:sldChg chg="add">
        <pc:chgData name="Pernille Parmer" userId="1dc33c89-5db1-4d56-96c3-97f6f66338a4" providerId="ADAL" clId="{06AD1395-354F-449E-A04C-C77FA2C31AD9}" dt="2018-11-20T21:53:30.027" v="140"/>
        <pc:sldMkLst>
          <pc:docMk/>
          <pc:sldMk cId="2618018708" sldId="530"/>
        </pc:sldMkLst>
      </pc:sldChg>
      <pc:sldChg chg="del">
        <pc:chgData name="Pernille Parmer" userId="1dc33c89-5db1-4d56-96c3-97f6f66338a4" providerId="ADAL" clId="{06AD1395-354F-449E-A04C-C77FA2C31AD9}" dt="2018-11-20T21:53:57.629" v="142" actId="2696"/>
        <pc:sldMkLst>
          <pc:docMk/>
          <pc:sldMk cId="3965140516" sldId="536"/>
        </pc:sldMkLst>
      </pc:sldChg>
      <pc:sldChg chg="delCm">
        <pc:chgData name="Pernille Parmer" userId="1dc33c89-5db1-4d56-96c3-97f6f66338a4" providerId="ADAL" clId="{06AD1395-354F-449E-A04C-C77FA2C31AD9}" dt="2018-11-20T22:45:29.223" v="2079"/>
        <pc:sldMkLst>
          <pc:docMk/>
          <pc:sldMk cId="3294003823" sldId="601"/>
        </pc:sldMkLst>
      </pc:sldChg>
      <pc:sldChg chg="addCm delCm modCm">
        <pc:chgData name="Pernille Parmer" userId="1dc33c89-5db1-4d56-96c3-97f6f66338a4" providerId="ADAL" clId="{06AD1395-354F-449E-A04C-C77FA2C31AD9}" dt="2018-11-20T22:44:49.927" v="2075"/>
        <pc:sldMkLst>
          <pc:docMk/>
          <pc:sldMk cId="862797640" sldId="610"/>
        </pc:sldMkLst>
      </pc:sldChg>
      <pc:sldChg chg="modSp">
        <pc:chgData name="Pernille Parmer" userId="1dc33c89-5db1-4d56-96c3-97f6f66338a4" providerId="ADAL" clId="{06AD1395-354F-449E-A04C-C77FA2C31AD9}" dt="2018-11-20T22:34:07.082" v="2045" actId="20577"/>
        <pc:sldMkLst>
          <pc:docMk/>
          <pc:sldMk cId="667448451" sldId="613"/>
        </pc:sldMkLst>
        <pc:spChg chg="mod">
          <ac:chgData name="Pernille Parmer" userId="1dc33c89-5db1-4d56-96c3-97f6f66338a4" providerId="ADAL" clId="{06AD1395-354F-449E-A04C-C77FA2C31AD9}" dt="2018-11-20T22:34:07.082" v="2045" actId="20577"/>
          <ac:spMkLst>
            <pc:docMk/>
            <pc:sldMk cId="667448451" sldId="613"/>
            <ac:spMk id="7" creationId="{AFFA1CF2-F5B6-442A-886A-357FBF382F19}"/>
          </ac:spMkLst>
        </pc:spChg>
      </pc:sldChg>
      <pc:sldChg chg="modSp">
        <pc:chgData name="Pernille Parmer" userId="1dc33c89-5db1-4d56-96c3-97f6f66338a4" providerId="ADAL" clId="{06AD1395-354F-449E-A04C-C77FA2C31AD9}" dt="2018-11-20T22:56:39.606" v="2426" actId="20577"/>
        <pc:sldMkLst>
          <pc:docMk/>
          <pc:sldMk cId="1137584933" sldId="620"/>
        </pc:sldMkLst>
        <pc:spChg chg="mod">
          <ac:chgData name="Pernille Parmer" userId="1dc33c89-5db1-4d56-96c3-97f6f66338a4" providerId="ADAL" clId="{06AD1395-354F-449E-A04C-C77FA2C31AD9}" dt="2018-11-20T22:56:39.606" v="2426" actId="20577"/>
          <ac:spMkLst>
            <pc:docMk/>
            <pc:sldMk cId="1137584933" sldId="620"/>
            <ac:spMk id="7" creationId="{AFFA1CF2-F5B6-442A-886A-357FBF382F19}"/>
          </ac:spMkLst>
        </pc:spChg>
      </pc:sldChg>
      <pc:sldChg chg="addSp delSp">
        <pc:chgData name="Pernille Parmer" userId="1dc33c89-5db1-4d56-96c3-97f6f66338a4" providerId="ADAL" clId="{06AD1395-354F-449E-A04C-C77FA2C31AD9}" dt="2018-11-20T20:36:47.607" v="20"/>
        <pc:sldMkLst>
          <pc:docMk/>
          <pc:sldMk cId="40744016" sldId="626"/>
        </pc:sldMkLst>
        <pc:graphicFrameChg chg="add del">
          <ac:chgData name="Pernille Parmer" userId="1dc33c89-5db1-4d56-96c3-97f6f66338a4" providerId="ADAL" clId="{06AD1395-354F-449E-A04C-C77FA2C31AD9}" dt="2018-11-20T20:36:47.607" v="20"/>
          <ac:graphicFrameMkLst>
            <pc:docMk/>
            <pc:sldMk cId="40744016" sldId="626"/>
            <ac:graphicFrameMk id="23" creationId="{1C51F1D4-FB32-41B7-B6F5-5CD2A344DC54}"/>
          </ac:graphicFrameMkLst>
        </pc:graphicFrameChg>
      </pc:sldChg>
      <pc:sldChg chg="modSp add">
        <pc:chgData name="Pernille Parmer" userId="1dc33c89-5db1-4d56-96c3-97f6f66338a4" providerId="ADAL" clId="{06AD1395-354F-449E-A04C-C77FA2C31AD9}" dt="2018-11-20T21:47:14.975" v="93" actId="20577"/>
        <pc:sldMkLst>
          <pc:docMk/>
          <pc:sldMk cId="2583275469" sldId="628"/>
        </pc:sldMkLst>
        <pc:spChg chg="mod">
          <ac:chgData name="Pernille Parmer" userId="1dc33c89-5db1-4d56-96c3-97f6f66338a4" providerId="ADAL" clId="{06AD1395-354F-449E-A04C-C77FA2C31AD9}" dt="2018-11-20T21:47:14.975" v="93" actId="20577"/>
          <ac:spMkLst>
            <pc:docMk/>
            <pc:sldMk cId="2583275469" sldId="628"/>
            <ac:spMk id="3" creationId="{4D631C5A-56F5-4ED8-B39E-D7467E8EB015}"/>
          </ac:spMkLst>
        </pc:spChg>
        <pc:spChg chg="mod">
          <ac:chgData name="Pernille Parmer" userId="1dc33c89-5db1-4d56-96c3-97f6f66338a4" providerId="ADAL" clId="{06AD1395-354F-449E-A04C-C77FA2C31AD9}" dt="2018-11-20T21:46:34.116" v="40" actId="27636"/>
          <ac:spMkLst>
            <pc:docMk/>
            <pc:sldMk cId="2583275469" sldId="628"/>
            <ac:spMk id="10" creationId="{056E6AF9-B967-4E4D-97F0-01696931B5E5}"/>
          </ac:spMkLst>
        </pc:spChg>
      </pc:sldChg>
      <pc:sldChg chg="modSp add">
        <pc:chgData name="Pernille Parmer" userId="1dc33c89-5db1-4d56-96c3-97f6f66338a4" providerId="ADAL" clId="{06AD1395-354F-449E-A04C-C77FA2C31AD9}" dt="2018-11-20T21:53:21.175" v="139" actId="20577"/>
        <pc:sldMkLst>
          <pc:docMk/>
          <pc:sldMk cId="82815023" sldId="629"/>
        </pc:sldMkLst>
        <pc:spChg chg="mod">
          <ac:chgData name="Pernille Parmer" userId="1dc33c89-5db1-4d56-96c3-97f6f66338a4" providerId="ADAL" clId="{06AD1395-354F-449E-A04C-C77FA2C31AD9}" dt="2018-11-20T21:53:21.175" v="139" actId="20577"/>
          <ac:spMkLst>
            <pc:docMk/>
            <pc:sldMk cId="82815023" sldId="629"/>
            <ac:spMk id="9" creationId="{79F2154B-E6CD-4662-9573-4A490B7DEB7F}"/>
          </ac:spMkLst>
        </pc:spChg>
        <pc:spChg chg="mod">
          <ac:chgData name="Pernille Parmer" userId="1dc33c89-5db1-4d56-96c3-97f6f66338a4" providerId="ADAL" clId="{06AD1395-354F-449E-A04C-C77FA2C31AD9}" dt="2018-11-20T21:46:34.251" v="41" actId="27636"/>
          <ac:spMkLst>
            <pc:docMk/>
            <pc:sldMk cId="82815023" sldId="629"/>
            <ac:spMk id="10" creationId="{7278CD14-804F-41CD-8006-2CACD3BA74EC}"/>
          </ac:spMkLst>
        </pc:spChg>
        <pc:graphicFrameChg chg="mod">
          <ac:chgData name="Pernille Parmer" userId="1dc33c89-5db1-4d56-96c3-97f6f66338a4" providerId="ADAL" clId="{06AD1395-354F-449E-A04C-C77FA2C31AD9}" dt="2018-11-20T21:46:45.254" v="43" actId="207"/>
          <ac:graphicFrameMkLst>
            <pc:docMk/>
            <pc:sldMk cId="82815023" sldId="629"/>
            <ac:graphicFrameMk id="7" creationId="{4C50E19A-67A6-41C1-992F-D23A499325CC}"/>
          </ac:graphicFrameMkLst>
        </pc:graphicFrameChg>
      </pc:sldChg>
      <pc:sldChg chg="del">
        <pc:chgData name="Pernille Parmer" userId="1dc33c89-5db1-4d56-96c3-97f6f66338a4" providerId="ADAL" clId="{06AD1395-354F-449E-A04C-C77FA2C31AD9}" dt="2018-11-20T21:53:57.601" v="141" actId="2696"/>
        <pc:sldMkLst>
          <pc:docMk/>
          <pc:sldMk cId="1260356688" sldId="630"/>
        </pc:sldMkLst>
      </pc:sldChg>
      <pc:sldChg chg="modSp add del">
        <pc:chgData name="Pernille Parmer" userId="1dc33c89-5db1-4d56-96c3-97f6f66338a4" providerId="ADAL" clId="{06AD1395-354F-449E-A04C-C77FA2C31AD9}" dt="2018-11-20T21:53:16.645" v="137" actId="2696"/>
        <pc:sldMkLst>
          <pc:docMk/>
          <pc:sldMk cId="788144651" sldId="633"/>
        </pc:sldMkLst>
        <pc:spChg chg="mod">
          <ac:chgData name="Pernille Parmer" userId="1dc33c89-5db1-4d56-96c3-97f6f66338a4" providerId="ADAL" clId="{06AD1395-354F-449E-A04C-C77FA2C31AD9}" dt="2018-11-20T21:46:15.211" v="38" actId="20577"/>
          <ac:spMkLst>
            <pc:docMk/>
            <pc:sldMk cId="788144651" sldId="633"/>
            <ac:spMk id="3" creationId="{4D631C5A-56F5-4ED8-B39E-D7467E8EB015}"/>
          </ac:spMkLst>
        </pc:spChg>
      </pc:sldChg>
      <pc:sldChg chg="add">
        <pc:chgData name="Pernille Parmer" userId="1dc33c89-5db1-4d56-96c3-97f6f66338a4" providerId="ADAL" clId="{06AD1395-354F-449E-A04C-C77FA2C31AD9}" dt="2018-11-20T21:53:30.027" v="140"/>
        <pc:sldMkLst>
          <pc:docMk/>
          <pc:sldMk cId="895150650" sldId="633"/>
        </pc:sldMkLst>
      </pc:sldChg>
      <pc:sldChg chg="del">
        <pc:chgData name="Pernille Parmer" userId="1dc33c89-5db1-4d56-96c3-97f6f66338a4" providerId="ADAL" clId="{06AD1395-354F-449E-A04C-C77FA2C31AD9}" dt="2018-11-20T21:50:55.421" v="115" actId="2696"/>
        <pc:sldMkLst>
          <pc:docMk/>
          <pc:sldMk cId="2737502787" sldId="845"/>
        </pc:sldMkLst>
      </pc:sldChg>
      <pc:sldChg chg="add del">
        <pc:chgData name="Pernille Parmer" userId="1dc33c89-5db1-4d56-96c3-97f6f66338a4" providerId="ADAL" clId="{06AD1395-354F-449E-A04C-C77FA2C31AD9}" dt="2018-11-20T21:51:13.783" v="118" actId="2696"/>
        <pc:sldMkLst>
          <pc:docMk/>
          <pc:sldMk cId="2158567015" sldId="84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6.xml"/><Relationship Id="rId1" Type="http://schemas.microsoft.com/office/2011/relationships/chartStyle" Target="style3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7.xml"/><Relationship Id="rId1" Type="http://schemas.microsoft.com/office/2011/relationships/chartStyle" Target="style3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8.xml"/><Relationship Id="rId1" Type="http://schemas.microsoft.com/office/2011/relationships/chartStyle" Target="style38.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9.xml"/><Relationship Id="rId1" Type="http://schemas.microsoft.com/office/2011/relationships/chartStyle" Target="style3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0.xml"/><Relationship Id="rId1" Type="http://schemas.microsoft.com/office/2011/relationships/chartStyle" Target="style4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1.xml"/><Relationship Id="rId1" Type="http://schemas.microsoft.com/office/2011/relationships/chartStyle" Target="style41.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2.xml"/><Relationship Id="rId1" Type="http://schemas.microsoft.com/office/2011/relationships/chartStyle" Target="style42.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3.xml"/><Relationship Id="rId1" Type="http://schemas.microsoft.com/office/2011/relationships/chartStyle" Target="style43.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4.xml"/><Relationship Id="rId1" Type="http://schemas.microsoft.com/office/2011/relationships/chartStyle" Target="style44.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5.xml"/><Relationship Id="rId1" Type="http://schemas.microsoft.com/office/2011/relationships/chartStyle" Target="style45.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6.xml"/><Relationship Id="rId1" Type="http://schemas.microsoft.com/office/2011/relationships/chartStyle" Target="style4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dLbl>
              <c:idx val="1"/>
              <c:layout>
                <c:manualLayout>
                  <c:x val="-3.30757874015748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66-4F7A-9282-9C8B4D7764DC}"/>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66-4F7A-9282-9C8B4D7764DC}"/>
                </c:ext>
              </c:extLst>
            </c:dLbl>
            <c:dLbl>
              <c:idx val="3"/>
              <c:layout>
                <c:manualLayout>
                  <c:x val="2.2578844900376172E-3"/>
                  <c:y val="-6.568656950035395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66-4F7A-9282-9C8B4D7764DC}"/>
                </c:ext>
              </c:extLst>
            </c:dLbl>
            <c:dLbl>
              <c:idx val="4"/>
              <c:layout>
                <c:manualLayout>
                  <c:x val="2.2578844900376172E-3"/>
                  <c:y val="-7.1658903618774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66-4F7A-9282-9C8B4D7764DC}"/>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66-4F7A-9282-9C8B4D7764DC}"/>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66-4F7A-9282-9C8B4D7764D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ikke</c:v>
                </c:pt>
                <c:pt idx="1">
                  <c:v>En av våre underliggende virksomheter/etater har egen innovasjonsstrategi</c:v>
                </c:pt>
                <c:pt idx="2">
                  <c:v>Vi har tidligere hatt en innovasjonsstrategi</c:v>
                </c:pt>
                <c:pt idx="3">
                  <c:v>Ingen av disse</c:v>
                </c:pt>
                <c:pt idx="4">
                  <c:v>Vi er i ferd med å utvikle en innovasjonsstrategi</c:v>
                </c:pt>
                <c:pt idx="5">
                  <c:v>Vi har en innovasjonsstrategi</c:v>
                </c:pt>
                <c:pt idx="6">
                  <c:v>Vi har innsatsområder innenfor innovasjon</c:v>
                </c:pt>
              </c:strCache>
            </c:strRef>
          </c:cat>
          <c:val>
            <c:numRef>
              <c:f>Sheet1!$B$2:$B$8</c:f>
              <c:numCache>
                <c:formatCode>0%</c:formatCode>
                <c:ptCount val="7"/>
                <c:pt idx="0">
                  <c:v>0</c:v>
                </c:pt>
                <c:pt idx="1">
                  <c:v>2.3255814E-2</c:v>
                </c:pt>
                <c:pt idx="2">
                  <c:v>2.3255814E-2</c:v>
                </c:pt>
                <c:pt idx="3">
                  <c:v>0.13953488999999999</c:v>
                </c:pt>
                <c:pt idx="4">
                  <c:v>0.13953488999999999</c:v>
                </c:pt>
                <c:pt idx="5">
                  <c:v>0.18604651</c:v>
                </c:pt>
                <c:pt idx="6">
                  <c:v>0.72093030000000002</c:v>
                </c:pt>
              </c:numCache>
            </c:numRef>
          </c:val>
          <c:extLst>
            <c:ext xmlns:c16="http://schemas.microsoft.com/office/drawing/2014/chart" uri="{C3380CC4-5D6E-409C-BE32-E72D297353CC}">
              <c16:uniqueId val="{00000000-FF66-4F7A-9282-9C8B4D7764DC}"/>
            </c:ext>
          </c:extLst>
        </c:ser>
        <c:dLbls>
          <c:showLegendKey val="0"/>
          <c:showVal val="0"/>
          <c:showCatName val="0"/>
          <c:showSerName val="0"/>
          <c:showPercent val="0"/>
          <c:showBubbleSize val="0"/>
        </c:dLbls>
        <c:gapWidth val="182"/>
        <c:axId val="803449136"/>
        <c:axId val="803448152"/>
      </c:barChart>
      <c:catAx>
        <c:axId val="80344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803448152"/>
        <c:crosses val="autoZero"/>
        <c:auto val="1"/>
        <c:lblAlgn val="ctr"/>
        <c:lblOffset val="100"/>
        <c:noMultiLvlLbl val="0"/>
      </c:catAx>
      <c:valAx>
        <c:axId val="803448152"/>
        <c:scaling>
          <c:orientation val="minMax"/>
        </c:scaling>
        <c:delete val="1"/>
        <c:axPos val="b"/>
        <c:numFmt formatCode="0%" sourceLinked="1"/>
        <c:majorTickMark val="none"/>
        <c:minorTickMark val="none"/>
        <c:tickLblPos val="nextTo"/>
        <c:crossAx val="803449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18186524037237"/>
          <c:y val="2.8179082903223272E-2"/>
          <c:w val="0.4895800438957571"/>
          <c:h val="0.88563613902450589"/>
        </c:manualLayout>
      </c:layout>
      <c:barChart>
        <c:barDir val="bar"/>
        <c:grouping val="clustered"/>
        <c:varyColors val="0"/>
        <c:ser>
          <c:idx val="0"/>
          <c:order val="0"/>
          <c:tx>
            <c:strRef>
              <c:f>Sheet1!$B$1</c:f>
              <c:strCache>
                <c:ptCount val="1"/>
                <c:pt idx="0">
                  <c:v>Q17. 17. Hvem eller hva er viktigste årsak(er) til at virksomheten arbeider med innovasjon?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Vet ikke</c:v>
                </c:pt>
                <c:pt idx="1">
                  <c:v>Annet:</c:v>
                </c:pt>
                <c:pt idx="2">
                  <c:v>Arbeidstakerorganisasjoner eller tillitsvalgte</c:v>
                </c:pt>
                <c:pt idx="3">
                  <c:v>Frivillige foreninger/organisasjoner</c:v>
                </c:pt>
                <c:pt idx="4">
                  <c:v>Inspirasjon fra utlandet</c:v>
                </c:pt>
                <c:pt idx="5">
                  <c:v>Utdannings- eller forskningsinstitusjoner</c:v>
                </c:pt>
                <c:pt idx="6">
                  <c:v>Innovasjon gjennomført ved andre norske offentlige arbeidsplasser</c:v>
                </c:pt>
                <c:pt idx="7">
                  <c:v>Private virksomheter/leverandører</c:v>
                </c:pt>
                <c:pt idx="8">
                  <c:v>Virksomhetens innovasjonsstrategi</c:v>
                </c:pt>
                <c:pt idx="9">
                  <c:v>Politisk ledelse</c:v>
                </c:pt>
                <c:pt idx="10">
                  <c:v>Organisasjonsendringer</c:v>
                </c:pt>
                <c:pt idx="11">
                  <c:v>Ny lovgivning eller andre nasjonale politiske krav</c:v>
                </c:pt>
                <c:pt idx="12">
                  <c:v>Medarbeidere eller ledere i virksomheten</c:v>
                </c:pt>
                <c:pt idx="13">
                  <c:v>Tjenestemottakere/innbyggere</c:v>
                </c:pt>
                <c:pt idx="14">
                  <c:v>Innsparinger og effektiviseringskrav</c:v>
                </c:pt>
                <c:pt idx="15">
                  <c:v>Ny teknologi</c:v>
                </c:pt>
                <c:pt idx="16">
                  <c:v>Samfunnsutfordringer vi ikke klarer å løse ved å gjøre mer av det samme</c:v>
                </c:pt>
              </c:strCache>
            </c:strRef>
          </c:cat>
          <c:val>
            <c:numRef>
              <c:f>Sheet1!$B$2:$B$18</c:f>
              <c:numCache>
                <c:formatCode>0%</c:formatCode>
                <c:ptCount val="17"/>
                <c:pt idx="0">
                  <c:v>0</c:v>
                </c:pt>
                <c:pt idx="1">
                  <c:v>0</c:v>
                </c:pt>
                <c:pt idx="2">
                  <c:v>0</c:v>
                </c:pt>
                <c:pt idx="3">
                  <c:v>1.4492753623188401E-2</c:v>
                </c:pt>
                <c:pt idx="4">
                  <c:v>1.4492753623188401E-2</c:v>
                </c:pt>
                <c:pt idx="5">
                  <c:v>4.3478260869565202E-2</c:v>
                </c:pt>
                <c:pt idx="6">
                  <c:v>5.7971014492753603E-2</c:v>
                </c:pt>
                <c:pt idx="7">
                  <c:v>7.2463768115942004E-2</c:v>
                </c:pt>
                <c:pt idx="8">
                  <c:v>7.2463768115942004E-2</c:v>
                </c:pt>
                <c:pt idx="9">
                  <c:v>8.6956521739130405E-2</c:v>
                </c:pt>
                <c:pt idx="10">
                  <c:v>8.6956521739130405E-2</c:v>
                </c:pt>
                <c:pt idx="11">
                  <c:v>0.173913043478261</c:v>
                </c:pt>
                <c:pt idx="12">
                  <c:v>0.36231884057970998</c:v>
                </c:pt>
                <c:pt idx="13">
                  <c:v>0.434782608695652</c:v>
                </c:pt>
                <c:pt idx="14">
                  <c:v>0.46376811594202899</c:v>
                </c:pt>
                <c:pt idx="15">
                  <c:v>0.47826086956521702</c:v>
                </c:pt>
                <c:pt idx="16">
                  <c:v>0.55072463768115898</c:v>
                </c:pt>
              </c:numCache>
            </c:numRef>
          </c:val>
          <c:extLst>
            <c:ext xmlns:c16="http://schemas.microsoft.com/office/drawing/2014/chart" uri="{C3380CC4-5D6E-409C-BE32-E72D297353CC}">
              <c16:uniqueId val="{00000000-6683-4E0B-8DC0-B757B13A824F}"/>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4929381444193"/>
          <c:y val="2.8179115119053261E-2"/>
          <c:w val="0.4895800438957571"/>
          <c:h val="0.88563613902450589"/>
        </c:manualLayout>
      </c:layout>
      <c:barChart>
        <c:barDir val="bar"/>
        <c:grouping val="clustered"/>
        <c:varyColors val="0"/>
        <c:ser>
          <c:idx val="0"/>
          <c:order val="0"/>
          <c:tx>
            <c:strRef>
              <c:f>Sheet1!$B$1</c:f>
              <c:strCache>
                <c:ptCount val="1"/>
                <c:pt idx="0">
                  <c:v>Q18. 18. Samarbeider virksomheten med noen av de følgende i innovasjonsarbeidet?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Nei, vi samarbeider ikke om innovasjon med noen utenfor vår virksomhet</c:v>
                </c:pt>
                <c:pt idx="2">
                  <c:v>Arbeidstakerorganisasjoner eller tillitsvalgte</c:v>
                </c:pt>
                <c:pt idx="3">
                  <c:v>Frivillige foreninger/organisasjoner</c:v>
                </c:pt>
                <c:pt idx="4">
                  <c:v>Eksterne programmer/satsninger</c:v>
                </c:pt>
                <c:pt idx="5">
                  <c:v>Fylkeskommuner</c:v>
                </c:pt>
                <c:pt idx="6">
                  <c:v>Tilskudd eller støtteordninger</c:v>
                </c:pt>
                <c:pt idx="7">
                  <c:v>Utenlandske samarbeidspartnere</c:v>
                </c:pt>
                <c:pt idx="8">
                  <c:v>Tjenestemottakere/innbyggere</c:v>
                </c:pt>
                <c:pt idx="9">
                  <c:v>Kommuner</c:v>
                </c:pt>
                <c:pt idx="10">
                  <c:v>Utdannings- og forskningsinstitusjoner</c:v>
                </c:pt>
                <c:pt idx="11">
                  <c:v>Øvrige statlige virksomheter (unntatt utdannings- og forskningsinstitusjoner)</c:v>
                </c:pt>
                <c:pt idx="12">
                  <c:v>Andre statlige arbeidsplasser innenfor samme departementsområde som vi tilhører</c:v>
                </c:pt>
                <c:pt idx="13">
                  <c:v>Private virksomheter (for eksempel konsulenter, leverandører, sosiale entreprenører og/eller øvrige private samarbeid</c:v>
                </c:pt>
              </c:strCache>
            </c:strRef>
          </c:cat>
          <c:val>
            <c:numRef>
              <c:f>Sheet1!$B$2:$B$15</c:f>
              <c:numCache>
                <c:formatCode>0%</c:formatCode>
                <c:ptCount val="14"/>
                <c:pt idx="0">
                  <c:v>0</c:v>
                </c:pt>
                <c:pt idx="1">
                  <c:v>2.8985507246376802E-2</c:v>
                </c:pt>
                <c:pt idx="2">
                  <c:v>0.188405797101449</c:v>
                </c:pt>
                <c:pt idx="3">
                  <c:v>0.188405797101449</c:v>
                </c:pt>
                <c:pt idx="4">
                  <c:v>0.202898550724638</c:v>
                </c:pt>
                <c:pt idx="5">
                  <c:v>0.217391304347826</c:v>
                </c:pt>
                <c:pt idx="6">
                  <c:v>0.217391304347826</c:v>
                </c:pt>
                <c:pt idx="7">
                  <c:v>0.33333333333333298</c:v>
                </c:pt>
                <c:pt idx="8">
                  <c:v>0.34782608695652201</c:v>
                </c:pt>
                <c:pt idx="9">
                  <c:v>0.36231884057970998</c:v>
                </c:pt>
                <c:pt idx="10">
                  <c:v>0.46376811594202899</c:v>
                </c:pt>
                <c:pt idx="11">
                  <c:v>0.59420289855072495</c:v>
                </c:pt>
                <c:pt idx="12">
                  <c:v>0.623188405797101</c:v>
                </c:pt>
                <c:pt idx="13">
                  <c:v>0.68115942028985499</c:v>
                </c:pt>
              </c:numCache>
            </c:numRef>
          </c:val>
          <c:extLst>
            <c:ext xmlns:c16="http://schemas.microsoft.com/office/drawing/2014/chart" uri="{C3380CC4-5D6E-409C-BE32-E72D297353CC}">
              <c16:uniqueId val="{00000000-6683-4E0B-8DC0-B757B13A824F}"/>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87441366919486"/>
          <c:y val="6.5596239837425047E-2"/>
          <c:w val="0.58512558633080514"/>
          <c:h val="0.83742374048913737"/>
        </c:manualLayout>
      </c:layout>
      <c:barChart>
        <c:barDir val="bar"/>
        <c:grouping val="clustered"/>
        <c:varyColors val="0"/>
        <c:ser>
          <c:idx val="0"/>
          <c:order val="0"/>
          <c:tx>
            <c:strRef>
              <c:f>Sheet1!$B$1</c:f>
              <c:strCache>
                <c:ptCount val="1"/>
                <c:pt idx="0">
                  <c:v>Fremmer</c:v>
                </c:pt>
              </c:strCache>
            </c:strRef>
          </c:tx>
          <c:spPr>
            <a:solidFill>
              <a:srgbClr val="00A5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Begrensede økonomiske ressurser</c:v>
                </c:pt>
                <c:pt idx="2">
                  <c:v>Arbeidstakerorganisasjoner eller tillitsvalgtes medvirkning</c:v>
                </c:pt>
                <c:pt idx="3">
                  <c:v>Lover og nasjonalt fastsatte krav</c:v>
                </c:pt>
                <c:pt idx="4">
                  <c:v>Vårt fokus på forsvarlig drift</c:v>
                </c:pt>
                <c:pt idx="5">
                  <c:v>Måten vi håndterer feil på</c:v>
                </c:pt>
                <c:pt idx="6">
                  <c:v>Tilskudd og støtteordningers deltakelse</c:v>
                </c:pt>
                <c:pt idx="7">
                  <c:v>Kunnskapsinstitusjoners deltakelse</c:v>
                </c:pt>
                <c:pt idx="8">
                  <c:v>Tjenestemottakere og innbyggeres deltakelse</c:v>
                </c:pt>
                <c:pt idx="9">
                  <c:v>Måten vi samarbeider på tvers av sektorene på</c:v>
                </c:pt>
                <c:pt idx="10">
                  <c:v>Private virksomheters deltakelse</c:v>
                </c:pt>
                <c:pt idx="11">
                  <c:v>Organisasjonsforandringer</c:v>
                </c:pt>
                <c:pt idx="12">
                  <c:v>Medarbeidernes deltakelse</c:v>
                </c:pt>
                <c:pt idx="13">
                  <c:v>Virksomhetens vedtak og prioriteringer</c:v>
                </c:pt>
                <c:pt idx="14">
                  <c:v>Ny teknologi</c:v>
                </c:pt>
              </c:strCache>
            </c:strRef>
          </c:cat>
          <c:val>
            <c:numRef>
              <c:f>Sheet1!$B$2:$B$16</c:f>
              <c:numCache>
                <c:formatCode>0%</c:formatCode>
                <c:ptCount val="15"/>
                <c:pt idx="0">
                  <c:v>0.21739</c:v>
                </c:pt>
                <c:pt idx="1">
                  <c:v>0.28986000000000001</c:v>
                </c:pt>
                <c:pt idx="2">
                  <c:v>0.31884000000000001</c:v>
                </c:pt>
                <c:pt idx="3">
                  <c:v>0.39130399999999999</c:v>
                </c:pt>
                <c:pt idx="4">
                  <c:v>0.46377000000000002</c:v>
                </c:pt>
                <c:pt idx="5">
                  <c:v>0.46377000000000002</c:v>
                </c:pt>
                <c:pt idx="6">
                  <c:v>0.51</c:v>
                </c:pt>
                <c:pt idx="7">
                  <c:v>0.59419999999999995</c:v>
                </c:pt>
                <c:pt idx="8">
                  <c:v>0.63768000000000002</c:v>
                </c:pt>
                <c:pt idx="9">
                  <c:v>0.62319000000000002</c:v>
                </c:pt>
                <c:pt idx="10">
                  <c:v>0.62319000000000002</c:v>
                </c:pt>
                <c:pt idx="11">
                  <c:v>0.68</c:v>
                </c:pt>
                <c:pt idx="12">
                  <c:v>0.81159000000000003</c:v>
                </c:pt>
                <c:pt idx="13">
                  <c:v>0.81159000000000003</c:v>
                </c:pt>
                <c:pt idx="14">
                  <c:v>0.98551</c:v>
                </c:pt>
              </c:numCache>
            </c:numRef>
          </c:val>
          <c:extLst>
            <c:ext xmlns:c16="http://schemas.microsoft.com/office/drawing/2014/chart" uri="{C3380CC4-5D6E-409C-BE32-E72D297353CC}">
              <c16:uniqueId val="{00000000-01C1-4A73-A252-3B3EF9616EEA}"/>
            </c:ext>
          </c:extLst>
        </c:ser>
        <c:ser>
          <c:idx val="1"/>
          <c:order val="1"/>
          <c:tx>
            <c:strRef>
              <c:f>Sheet1!$C$1</c:f>
              <c:strCache>
                <c:ptCount val="1"/>
                <c:pt idx="0">
                  <c:v>Hemmer</c:v>
                </c:pt>
              </c:strCache>
            </c:strRef>
          </c:tx>
          <c:spPr>
            <a:solidFill>
              <a:srgbClr val="C00000"/>
            </a:solidFill>
            <a:ln>
              <a:noFill/>
            </a:ln>
            <a:effectLst/>
          </c:spPr>
          <c:invertIfNegative val="0"/>
          <c:dLbls>
            <c:dLbl>
              <c:idx val="0"/>
              <c:layout>
                <c:manualLayout>
                  <c:x val="-3.6753445635528334E-2"/>
                  <c:y val="-3.3340360186149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C1-4A73-A252-3B3EF9616EEA}"/>
                </c:ext>
              </c:extLst>
            </c:dLbl>
            <c:dLbl>
              <c:idx val="1"/>
              <c:tx>
                <c:rich>
                  <a:bodyPr/>
                  <a:lstStyle/>
                  <a:p>
                    <a:r>
                      <a:rPr lang="en-US"/>
                      <a:t>64 %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dirty="0"/>
                      <a:t>22 %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41 %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38 %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17 %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layout>
                <c:manualLayout>
                  <c:x val="-3.5222052067381319E-2"/>
                  <c:y val="-6.112328757317346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dirty="0"/>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11 %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13 %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dLbl>
              <c:idx val="14"/>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Begrensede økonomiske ressurser</c:v>
                </c:pt>
                <c:pt idx="2">
                  <c:v>Arbeidstakerorganisasjoner eller tillitsvalgtes medvirkning</c:v>
                </c:pt>
                <c:pt idx="3">
                  <c:v>Lover og nasjonalt fastsatte krav</c:v>
                </c:pt>
                <c:pt idx="4">
                  <c:v>Vårt fokus på forsvarlig drift</c:v>
                </c:pt>
                <c:pt idx="5">
                  <c:v>Måten vi håndterer feil på</c:v>
                </c:pt>
                <c:pt idx="6">
                  <c:v>Tilskudd og støtteordningers deltakelse</c:v>
                </c:pt>
                <c:pt idx="7">
                  <c:v>Kunnskapsinstitusjoners deltakelse</c:v>
                </c:pt>
                <c:pt idx="8">
                  <c:v>Tjenestemottakere og innbyggeres deltakelse</c:v>
                </c:pt>
                <c:pt idx="9">
                  <c:v>Måten vi samarbeider på tvers av sektorene på</c:v>
                </c:pt>
                <c:pt idx="10">
                  <c:v>Private virksomheters deltakelse</c:v>
                </c:pt>
                <c:pt idx="11">
                  <c:v>Organisasjonsforandringer</c:v>
                </c:pt>
                <c:pt idx="12">
                  <c:v>Medarbeidernes deltakelse</c:v>
                </c:pt>
                <c:pt idx="13">
                  <c:v>Virksomhetens vedtak og prioriteringer</c:v>
                </c:pt>
                <c:pt idx="14">
                  <c:v>Ny teknologi</c:v>
                </c:pt>
              </c:strCache>
            </c:strRef>
          </c:cat>
          <c:val>
            <c:numRef>
              <c:f>Sheet1!$C$2:$C$16</c:f>
              <c:numCache>
                <c:formatCode>0%</c:formatCode>
                <c:ptCount val="15"/>
                <c:pt idx="0">
                  <c:v>0</c:v>
                </c:pt>
                <c:pt idx="1">
                  <c:v>-0.63768000000000002</c:v>
                </c:pt>
                <c:pt idx="2">
                  <c:v>-0.21739</c:v>
                </c:pt>
                <c:pt idx="3">
                  <c:v>-0.40579700000000002</c:v>
                </c:pt>
                <c:pt idx="4">
                  <c:v>-0.37680999999999998</c:v>
                </c:pt>
                <c:pt idx="5">
                  <c:v>-0.17391000000000001</c:v>
                </c:pt>
                <c:pt idx="6">
                  <c:v>0</c:v>
                </c:pt>
                <c:pt idx="7">
                  <c:v>-1.4493000000000001E-2</c:v>
                </c:pt>
                <c:pt idx="8">
                  <c:v>-4.3478000000000003E-2</c:v>
                </c:pt>
                <c:pt idx="9">
                  <c:v>-0.21739</c:v>
                </c:pt>
                <c:pt idx="10">
                  <c:v>-4.3478000000000003E-2</c:v>
                </c:pt>
                <c:pt idx="11">
                  <c:v>-0.11</c:v>
                </c:pt>
                <c:pt idx="12">
                  <c:v>-0.13042999999999999</c:v>
                </c:pt>
                <c:pt idx="13">
                  <c:v>-0.11594</c:v>
                </c:pt>
                <c:pt idx="14">
                  <c:v>-1.4493000000000001E-2</c:v>
                </c:pt>
              </c:numCache>
            </c:numRef>
          </c:val>
          <c:extLst>
            <c:ext xmlns:c16="http://schemas.microsoft.com/office/drawing/2014/chart" uri="{C3380CC4-5D6E-409C-BE32-E72D297353CC}">
              <c16:uniqueId val="{00000001-01C1-4A73-A252-3B3EF9616EEA}"/>
            </c:ext>
          </c:extLst>
        </c:ser>
        <c:dLbls>
          <c:dLblPos val="outEnd"/>
          <c:showLegendKey val="0"/>
          <c:showVal val="1"/>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75000"/>
                    <a:lumOff val="25000"/>
                  </a:schemeClr>
                </a:solidFill>
                <a:latin typeface="+mn-lt"/>
                <a:ea typeface="+mn-ea"/>
                <a:cs typeface="+mn-cs"/>
              </a:defRPr>
            </a:pPr>
            <a:endParaRPr lang="nb-NO"/>
          </a:p>
        </c:txPr>
        <c:crossAx val="691878528"/>
        <c:crosses val="autoZero"/>
        <c:auto val="1"/>
        <c:lblAlgn val="l"/>
        <c:lblOffset val="10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4087892344237976"/>
          <c:y val="0.91976812960841881"/>
          <c:w val="0.20920681048100231"/>
          <c:h val="6.822750306691935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26470588235294"/>
          <c:y val="4.6852718128413337E-2"/>
          <c:w val="0.50373529411764706"/>
          <c:h val="0.79357571090699086"/>
        </c:manualLayout>
      </c:layout>
      <c:barChart>
        <c:barDir val="bar"/>
        <c:grouping val="percentStacked"/>
        <c:varyColors val="0"/>
        <c:ser>
          <c:idx val="0"/>
          <c:order val="0"/>
          <c:tx>
            <c:strRef>
              <c:f>Sheet1!$B$1</c:f>
              <c:strCache>
                <c:ptCount val="1"/>
                <c:pt idx="0">
                  <c:v>Helt enig</c:v>
                </c:pt>
              </c:strCache>
            </c:strRef>
          </c:tx>
          <c:spPr>
            <a:solidFill>
              <a:srgbClr val="1E3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Sheet1!$B$2:$B$3</c:f>
              <c:numCache>
                <c:formatCode>0%</c:formatCode>
                <c:ptCount val="2"/>
                <c:pt idx="0">
                  <c:v>0.150684931506849</c:v>
                </c:pt>
                <c:pt idx="1">
                  <c:v>0.14285714285714299</c:v>
                </c:pt>
              </c:numCache>
            </c:numRef>
          </c:val>
          <c:extLst>
            <c:ext xmlns:c16="http://schemas.microsoft.com/office/drawing/2014/chart" uri="{C3380CC4-5D6E-409C-BE32-E72D297353CC}">
              <c16:uniqueId val="{00000000-4A16-4D12-AB52-395AEEA553BC}"/>
            </c:ext>
          </c:extLst>
        </c:ser>
        <c:ser>
          <c:idx val="1"/>
          <c:order val="1"/>
          <c:tx>
            <c:strRef>
              <c:f>Sheet1!$C$1</c:f>
              <c:strCache>
                <c:ptCount val="1"/>
                <c:pt idx="0">
                  <c:v>Delvis enig</c:v>
                </c:pt>
              </c:strCache>
            </c:strRef>
          </c:tx>
          <c:spPr>
            <a:solidFill>
              <a:srgbClr val="AAD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Sheet1!$C$2:$C$3</c:f>
              <c:numCache>
                <c:formatCode>0%</c:formatCode>
                <c:ptCount val="2"/>
                <c:pt idx="0">
                  <c:v>0.47945205479452002</c:v>
                </c:pt>
                <c:pt idx="1">
                  <c:v>0.71428571428571397</c:v>
                </c:pt>
              </c:numCache>
            </c:numRef>
          </c:val>
          <c:extLst>
            <c:ext xmlns:c16="http://schemas.microsoft.com/office/drawing/2014/chart" uri="{C3380CC4-5D6E-409C-BE32-E72D297353CC}">
              <c16:uniqueId val="{00000001-4A16-4D12-AB52-395AEEA553BC}"/>
            </c:ext>
          </c:extLst>
        </c:ser>
        <c:ser>
          <c:idx val="2"/>
          <c:order val="2"/>
          <c:tx>
            <c:strRef>
              <c:f>Sheet1!$D$1</c:f>
              <c:strCache>
                <c:ptCount val="1"/>
                <c:pt idx="0">
                  <c:v>Delvis uenig</c:v>
                </c:pt>
              </c:strCache>
            </c:strRef>
          </c:tx>
          <c:spPr>
            <a:solidFill>
              <a:srgbClr val="F9E5B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4A16-4D12-AB52-395AEEA553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Sheet1!$D$2:$D$3</c:f>
              <c:numCache>
                <c:formatCode>0%</c:formatCode>
                <c:ptCount val="2"/>
                <c:pt idx="0">
                  <c:v>0.20547945205479501</c:v>
                </c:pt>
                <c:pt idx="1">
                  <c:v>0</c:v>
                </c:pt>
              </c:numCache>
            </c:numRef>
          </c:val>
          <c:extLst>
            <c:ext xmlns:c16="http://schemas.microsoft.com/office/drawing/2014/chart" uri="{C3380CC4-5D6E-409C-BE32-E72D297353CC}">
              <c16:uniqueId val="{00000002-4A16-4D12-AB52-395AEEA553BC}"/>
            </c:ext>
          </c:extLst>
        </c:ser>
        <c:ser>
          <c:idx val="3"/>
          <c:order val="3"/>
          <c:tx>
            <c:strRef>
              <c:f>Sheet1!$E$1</c:f>
              <c:strCache>
                <c:ptCount val="1"/>
                <c:pt idx="0">
                  <c:v>Helt uenig</c:v>
                </c:pt>
              </c:strCache>
            </c:strRef>
          </c:tx>
          <c:spPr>
            <a:solidFill>
              <a:srgbClr val="F1BE48"/>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4A16-4D12-AB52-395AEEA553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Sheet1!$E$2:$E$3</c:f>
              <c:numCache>
                <c:formatCode>0%</c:formatCode>
                <c:ptCount val="2"/>
                <c:pt idx="0">
                  <c:v>5.4794520547945202E-2</c:v>
                </c:pt>
                <c:pt idx="1">
                  <c:v>0</c:v>
                </c:pt>
              </c:numCache>
            </c:numRef>
          </c:val>
          <c:extLst>
            <c:ext xmlns:c16="http://schemas.microsoft.com/office/drawing/2014/chart" uri="{C3380CC4-5D6E-409C-BE32-E72D297353CC}">
              <c16:uniqueId val="{00000003-4A16-4D12-AB52-395AEEA553BC}"/>
            </c:ext>
          </c:extLst>
        </c:ser>
        <c:ser>
          <c:idx val="4"/>
          <c:order val="4"/>
          <c:tx>
            <c:strRef>
              <c:f>Sheet1!$F$1</c:f>
              <c:strCache>
                <c:ptCount val="1"/>
                <c:pt idx="0">
                  <c:v>Ikke relevant</c:v>
                </c:pt>
              </c:strCache>
            </c:strRef>
          </c:tx>
          <c:spPr>
            <a:solidFill>
              <a:srgbClr val="96989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A16-4D12-AB52-395AEEA553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Sheet1!$F$2:$F$3</c:f>
              <c:numCache>
                <c:formatCode>0%</c:formatCode>
                <c:ptCount val="2"/>
                <c:pt idx="0">
                  <c:v>5.4794520547945202E-2</c:v>
                </c:pt>
                <c:pt idx="1">
                  <c:v>0</c:v>
                </c:pt>
              </c:numCache>
            </c:numRef>
          </c:val>
          <c:extLst>
            <c:ext xmlns:c16="http://schemas.microsoft.com/office/drawing/2014/chart" uri="{C3380CC4-5D6E-409C-BE32-E72D297353CC}">
              <c16:uniqueId val="{00000004-4A16-4D12-AB52-395AEEA553BC}"/>
            </c:ext>
          </c:extLst>
        </c:ser>
        <c:ser>
          <c:idx val="5"/>
          <c:order val="5"/>
          <c:tx>
            <c:strRef>
              <c:f>Sheet1!$G$1</c:f>
              <c:strCache>
                <c:ptCount val="1"/>
                <c:pt idx="0">
                  <c:v>Vet ikke</c:v>
                </c:pt>
              </c:strCache>
            </c:strRef>
          </c:tx>
          <c:spPr>
            <a:solidFill>
              <a:srgbClr val="E6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Sheet1!$G$2:$G$3</c:f>
              <c:numCache>
                <c:formatCode>0%</c:formatCode>
                <c:ptCount val="2"/>
                <c:pt idx="0">
                  <c:v>5.4794520547945202E-2</c:v>
                </c:pt>
                <c:pt idx="1">
                  <c:v>0.14285714285714299</c:v>
                </c:pt>
              </c:numCache>
            </c:numRef>
          </c:val>
          <c:extLst>
            <c:ext xmlns:c16="http://schemas.microsoft.com/office/drawing/2014/chart" uri="{C3380CC4-5D6E-409C-BE32-E72D297353CC}">
              <c16:uniqueId val="{00000005-4A16-4D12-AB52-395AEEA553BC}"/>
            </c:ext>
          </c:extLst>
        </c:ser>
        <c:dLbls>
          <c:dLblPos val="ctr"/>
          <c:showLegendKey val="0"/>
          <c:showVal val="1"/>
          <c:showCatName val="0"/>
          <c:showSerName val="0"/>
          <c:showPercent val="0"/>
          <c:showBubbleSize val="0"/>
        </c:dLbls>
        <c:gapWidth val="182"/>
        <c:overlap val="100"/>
        <c:axId val="800080296"/>
        <c:axId val="800078000"/>
      </c:barChart>
      <c:catAx>
        <c:axId val="800080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800078000"/>
        <c:crosses val="autoZero"/>
        <c:auto val="1"/>
        <c:lblAlgn val="ctr"/>
        <c:lblOffset val="100"/>
        <c:noMultiLvlLbl val="0"/>
      </c:catAx>
      <c:valAx>
        <c:axId val="800078000"/>
        <c:scaling>
          <c:orientation val="minMax"/>
        </c:scaling>
        <c:delete val="1"/>
        <c:axPos val="b"/>
        <c:numFmt formatCode="0%" sourceLinked="1"/>
        <c:majorTickMark val="none"/>
        <c:minorTickMark val="none"/>
        <c:tickLblPos val="nextTo"/>
        <c:crossAx val="80008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429692034781"/>
          <c:y val="4.5381247961579593E-2"/>
          <c:w val="0.52945703079652184"/>
          <c:h val="0.80005873249557236"/>
        </c:manualLayout>
      </c:layout>
      <c:barChart>
        <c:barDir val="bar"/>
        <c:grouping val="percentStacked"/>
        <c:varyColors val="0"/>
        <c:ser>
          <c:idx val="0"/>
          <c:order val="0"/>
          <c:tx>
            <c:strRef>
              <c:f>Sheet1!$B$1</c:f>
              <c:strCache>
                <c:ptCount val="1"/>
                <c:pt idx="0">
                  <c:v>Helt enig</c:v>
                </c:pt>
              </c:strCache>
            </c:strRef>
          </c:tx>
          <c:spPr>
            <a:solidFill>
              <a:srgbClr val="1E3A6E"/>
            </a:solidFill>
            <a:ln>
              <a:noFill/>
            </a:ln>
            <a:effectLst/>
          </c:spPr>
          <c:invertIfNegative val="0"/>
          <c:dLbls>
            <c:dLbl>
              <c:idx val="0"/>
              <c:layout>
                <c:manualLayout>
                  <c:x val="7.438688513528577E-3"/>
                  <c:y val="-7.56345395326444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DB-4902-B30F-D767A05E4D8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Sheet1!$B$2:$B$4</c:f>
              <c:numCache>
                <c:formatCode>0%</c:formatCode>
                <c:ptCount val="3"/>
                <c:pt idx="0">
                  <c:v>2.5000000000000001E-2</c:v>
                </c:pt>
                <c:pt idx="1">
                  <c:v>0.05</c:v>
                </c:pt>
                <c:pt idx="2">
                  <c:v>0.35</c:v>
                </c:pt>
              </c:numCache>
            </c:numRef>
          </c:val>
          <c:extLst>
            <c:ext xmlns:c16="http://schemas.microsoft.com/office/drawing/2014/chart" uri="{C3380CC4-5D6E-409C-BE32-E72D297353CC}">
              <c16:uniqueId val="{00000000-E27B-4407-99D6-5E035F2169D3}"/>
            </c:ext>
          </c:extLst>
        </c:ser>
        <c:ser>
          <c:idx val="1"/>
          <c:order val="1"/>
          <c:tx>
            <c:strRef>
              <c:f>Sheet1!$C$1</c:f>
              <c:strCache>
                <c:ptCount val="1"/>
                <c:pt idx="0">
                  <c:v>Delvis enig</c:v>
                </c:pt>
              </c:strCache>
            </c:strRef>
          </c:tx>
          <c:spPr>
            <a:solidFill>
              <a:srgbClr val="AAD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lumOff val="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Sheet1!$C$2:$C$4</c:f>
              <c:numCache>
                <c:formatCode>0%</c:formatCode>
                <c:ptCount val="3"/>
                <c:pt idx="0">
                  <c:v>0.3</c:v>
                </c:pt>
                <c:pt idx="1">
                  <c:v>0.41249999999999998</c:v>
                </c:pt>
                <c:pt idx="2">
                  <c:v>0.58750000000000002</c:v>
                </c:pt>
              </c:numCache>
            </c:numRef>
          </c:val>
          <c:extLst>
            <c:ext xmlns:c16="http://schemas.microsoft.com/office/drawing/2014/chart" uri="{C3380CC4-5D6E-409C-BE32-E72D297353CC}">
              <c16:uniqueId val="{00000001-E27B-4407-99D6-5E035F2169D3}"/>
            </c:ext>
          </c:extLst>
        </c:ser>
        <c:ser>
          <c:idx val="2"/>
          <c:order val="2"/>
          <c:tx>
            <c:strRef>
              <c:f>Sheet1!$D$1</c:f>
              <c:strCache>
                <c:ptCount val="1"/>
                <c:pt idx="0">
                  <c:v>Delvis uenig</c:v>
                </c:pt>
              </c:strCache>
            </c:strRef>
          </c:tx>
          <c:spPr>
            <a:solidFill>
              <a:srgbClr val="F9E5B6"/>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5AB7-45C9-975E-1A1181FC13A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Sheet1!$D$2:$D$4</c:f>
              <c:numCache>
                <c:formatCode>0%</c:formatCode>
                <c:ptCount val="3"/>
                <c:pt idx="0">
                  <c:v>0.36249999999999999</c:v>
                </c:pt>
                <c:pt idx="1">
                  <c:v>0.3125</c:v>
                </c:pt>
                <c:pt idx="2">
                  <c:v>2.5000000000000001E-2</c:v>
                </c:pt>
              </c:numCache>
            </c:numRef>
          </c:val>
          <c:extLst>
            <c:ext xmlns:c16="http://schemas.microsoft.com/office/drawing/2014/chart" uri="{C3380CC4-5D6E-409C-BE32-E72D297353CC}">
              <c16:uniqueId val="{00000001-5AB7-45C9-975E-1A1181FC13A6}"/>
            </c:ext>
          </c:extLst>
        </c:ser>
        <c:ser>
          <c:idx val="3"/>
          <c:order val="3"/>
          <c:tx>
            <c:strRef>
              <c:f>Sheet1!$E$1</c:f>
              <c:strCache>
                <c:ptCount val="1"/>
                <c:pt idx="0">
                  <c:v>Helt uenig</c:v>
                </c:pt>
              </c:strCache>
            </c:strRef>
          </c:tx>
          <c:spPr>
            <a:solidFill>
              <a:srgbClr val="F1BE4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7-45C9-975E-1A1181FC13A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7-45C9-975E-1A1181FC13A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nb-NO"/>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Sheet1!$E$2:$E$4</c:f>
              <c:numCache>
                <c:formatCode>0%</c:formatCode>
                <c:ptCount val="3"/>
                <c:pt idx="0">
                  <c:v>0.26250000000000001</c:v>
                </c:pt>
                <c:pt idx="1">
                  <c:v>0.17499999999999999</c:v>
                </c:pt>
                <c:pt idx="2">
                  <c:v>0</c:v>
                </c:pt>
              </c:numCache>
            </c:numRef>
          </c:val>
          <c:extLst>
            <c:ext xmlns:c16="http://schemas.microsoft.com/office/drawing/2014/chart" uri="{C3380CC4-5D6E-409C-BE32-E72D297353CC}">
              <c16:uniqueId val="{00000002-5AB7-45C9-975E-1A1181FC13A6}"/>
            </c:ext>
          </c:extLst>
        </c:ser>
        <c:ser>
          <c:idx val="4"/>
          <c:order val="4"/>
          <c:tx>
            <c:strRef>
              <c:f>Sheet1!$F$1</c:f>
              <c:strCache>
                <c:ptCount val="1"/>
                <c:pt idx="0">
                  <c:v>Ikke relevant</c:v>
                </c:pt>
              </c:strCache>
            </c:strRef>
          </c:tx>
          <c:spPr>
            <a:solidFill>
              <a:srgbClr val="96989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2DB-4902-B30F-D767A05E4D86}"/>
                </c:ext>
              </c:extLst>
            </c:dLbl>
            <c:dLbl>
              <c:idx val="1"/>
              <c:delete val="1"/>
              <c:extLst>
                <c:ext xmlns:c15="http://schemas.microsoft.com/office/drawing/2012/chart" uri="{CE6537A1-D6FC-4f65-9D91-7224C49458BB}"/>
                <c:ext xmlns:c16="http://schemas.microsoft.com/office/drawing/2014/chart" uri="{C3380CC4-5D6E-409C-BE32-E72D297353CC}">
                  <c16:uniqueId val="{00000001-D2DB-4902-B30F-D767A05E4D86}"/>
                </c:ext>
              </c:extLst>
            </c:dLbl>
            <c:dLbl>
              <c:idx val="2"/>
              <c:layout>
                <c:manualLayout>
                  <c:x val="-1.4877377027059445E-3"/>
                  <c:y val="0"/>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b="1" dirty="0">
                        <a:solidFill>
                          <a:schemeClr val="tx1"/>
                        </a:solidFill>
                      </a:rPr>
                      <a:t>3 %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DB-4902-B30F-D767A05E4D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Sheet1!$F$2:$F$4</c:f>
              <c:numCache>
                <c:formatCode>0%</c:formatCode>
                <c:ptCount val="3"/>
                <c:pt idx="0">
                  <c:v>2.5000000000000001E-2</c:v>
                </c:pt>
                <c:pt idx="1">
                  <c:v>0.05</c:v>
                </c:pt>
                <c:pt idx="2">
                  <c:v>2.5000000000000001E-2</c:v>
                </c:pt>
              </c:numCache>
            </c:numRef>
          </c:val>
          <c:extLst>
            <c:ext xmlns:c16="http://schemas.microsoft.com/office/drawing/2014/chart" uri="{C3380CC4-5D6E-409C-BE32-E72D297353CC}">
              <c16:uniqueId val="{00000003-5AB7-45C9-975E-1A1181FC13A6}"/>
            </c:ext>
          </c:extLst>
        </c:ser>
        <c:ser>
          <c:idx val="5"/>
          <c:order val="5"/>
          <c:tx>
            <c:strRef>
              <c:f>Sheet1!$G$1</c:f>
              <c:strCache>
                <c:ptCount val="1"/>
                <c:pt idx="0">
                  <c:v>Vet ikke</c:v>
                </c:pt>
              </c:strCache>
            </c:strRef>
          </c:tx>
          <c:spPr>
            <a:solidFill>
              <a:schemeClr val="bg1">
                <a:lumMod val="95000"/>
              </a:schemeClr>
            </a:solidFill>
            <a:ln>
              <a:noFill/>
            </a:ln>
            <a:effectLst/>
          </c:spPr>
          <c:invertIfNegative val="0"/>
          <c:dLbls>
            <c:delete val="1"/>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Sheet1!$G$2:$G$4</c:f>
              <c:numCache>
                <c:formatCode>0%</c:formatCode>
                <c:ptCount val="3"/>
                <c:pt idx="0">
                  <c:v>2.5000000000000001E-2</c:v>
                </c:pt>
                <c:pt idx="1">
                  <c:v>0</c:v>
                </c:pt>
                <c:pt idx="2">
                  <c:v>1.2500000000000001E-2</c:v>
                </c:pt>
              </c:numCache>
            </c:numRef>
          </c:val>
          <c:extLst>
            <c:ext xmlns:c16="http://schemas.microsoft.com/office/drawing/2014/chart" uri="{C3380CC4-5D6E-409C-BE32-E72D297353CC}">
              <c16:uniqueId val="{00000004-5AB7-45C9-975E-1A1181FC13A6}"/>
            </c:ext>
          </c:extLst>
        </c:ser>
        <c:dLbls>
          <c:dLblPos val="ctr"/>
          <c:showLegendKey val="0"/>
          <c:showVal val="1"/>
          <c:showCatName val="0"/>
          <c:showSerName val="0"/>
          <c:showPercent val="0"/>
          <c:showBubbleSize val="0"/>
        </c:dLbls>
        <c:gapWidth val="182"/>
        <c:overlap val="100"/>
        <c:axId val="973446568"/>
        <c:axId val="973449848"/>
      </c:barChart>
      <c:catAx>
        <c:axId val="973446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973449848"/>
        <c:crosses val="autoZero"/>
        <c:auto val="1"/>
        <c:lblAlgn val="ctr"/>
        <c:lblOffset val="100"/>
        <c:noMultiLvlLbl val="0"/>
      </c:catAx>
      <c:valAx>
        <c:axId val="973449848"/>
        <c:scaling>
          <c:orientation val="minMax"/>
        </c:scaling>
        <c:delete val="1"/>
        <c:axPos val="b"/>
        <c:numFmt formatCode="0%" sourceLinked="1"/>
        <c:majorTickMark val="none"/>
        <c:minorTickMark val="none"/>
        <c:tickLblPos val="nextTo"/>
        <c:crossAx val="973446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6952654613107"/>
          <c:y val="7.7251114460695047E-2"/>
          <c:w val="0.61655029230274083"/>
          <c:h val="0.84969495878124524"/>
        </c:manualLayout>
      </c:layout>
      <c:barChart>
        <c:barDir val="bar"/>
        <c:grouping val="clustered"/>
        <c:varyColors val="0"/>
        <c:ser>
          <c:idx val="1"/>
          <c:order val="0"/>
          <c:tx>
            <c:strRef>
              <c:f>Sheet1!$B$1</c:f>
              <c:strCache>
                <c:ptCount val="1"/>
                <c:pt idx="0">
                  <c:v>Series 2</c:v>
                </c:pt>
              </c:strCache>
            </c:strRef>
          </c:tx>
          <c:spPr>
            <a:solidFill>
              <a:srgbClr val="00CAFF"/>
            </a:solidFill>
            <a:ln>
              <a:solidFill>
                <a:srgbClr val="00CAFF"/>
              </a:solidFill>
            </a:ln>
          </c:spPr>
          <c:invertIfNegative val="0"/>
          <c:dPt>
            <c:idx val="0"/>
            <c:invertIfNegative val="0"/>
            <c:bubble3D val="0"/>
            <c:extLst>
              <c:ext xmlns:c16="http://schemas.microsoft.com/office/drawing/2014/chart" uri="{C3380CC4-5D6E-409C-BE32-E72D297353CC}">
                <c16:uniqueId val="{00000000-FD69-4A72-9E2F-31D6A11EF5FC}"/>
              </c:ext>
            </c:extLst>
          </c:dPt>
          <c:dPt>
            <c:idx val="1"/>
            <c:invertIfNegative val="0"/>
            <c:bubble3D val="0"/>
            <c:extLst>
              <c:ext xmlns:c16="http://schemas.microsoft.com/office/drawing/2014/chart" uri="{C3380CC4-5D6E-409C-BE32-E72D297353CC}">
                <c16:uniqueId val="{00000001-FD69-4A72-9E2F-31D6A11EF5FC}"/>
              </c:ext>
            </c:extLst>
          </c:dPt>
          <c:dPt>
            <c:idx val="2"/>
            <c:invertIfNegative val="0"/>
            <c:bubble3D val="0"/>
            <c:extLst>
              <c:ext xmlns:c16="http://schemas.microsoft.com/office/drawing/2014/chart" uri="{C3380CC4-5D6E-409C-BE32-E72D297353CC}">
                <c16:uniqueId val="{00000002-FD69-4A72-9E2F-31D6A11EF5FC}"/>
              </c:ext>
            </c:extLst>
          </c:dPt>
          <c:dPt>
            <c:idx val="3"/>
            <c:invertIfNegative val="0"/>
            <c:bubble3D val="0"/>
            <c:extLst>
              <c:ext xmlns:c16="http://schemas.microsoft.com/office/drawing/2014/chart" uri="{C3380CC4-5D6E-409C-BE32-E72D297353CC}">
                <c16:uniqueId val="{00000003-FD69-4A72-9E2F-31D6A11EF5FC}"/>
              </c:ext>
            </c:extLst>
          </c:dPt>
          <c:dLbls>
            <c:numFmt formatCode="#\%" sourceLinked="0"/>
            <c:spPr>
              <a:solidFill>
                <a:schemeClr val="bg1"/>
              </a:solidFill>
              <a:ln w="57150">
                <a:solidFill>
                  <a:schemeClr val="bg1"/>
                </a:solidFill>
              </a:ln>
              <a:effectLst/>
            </c:spPr>
            <c:txPr>
              <a:bodyPr wrap="square" lIns="38100" tIns="19050" rIns="38100" bIns="19050" anchor="ctr">
                <a:spAutoFit/>
              </a:bodyPr>
              <a:lstStyle/>
              <a:p>
                <a:pPr>
                  <a:defRPr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Prosesser/organisering</c:v>
                </c:pt>
                <c:pt idx="1">
                  <c:v>Kommunikasjon</c:v>
                </c:pt>
                <c:pt idx="2">
                  <c:v>Tjenester</c:v>
                </c:pt>
                <c:pt idx="3">
                  <c:v>Produkter</c:v>
                </c:pt>
              </c:strCache>
            </c:strRef>
          </c:cat>
          <c:val>
            <c:numRef>
              <c:f>Sheet1!$B$2:$B$5</c:f>
              <c:numCache>
                <c:formatCode>General</c:formatCode>
                <c:ptCount val="4"/>
                <c:pt idx="0">
                  <c:v>73</c:v>
                </c:pt>
                <c:pt idx="1">
                  <c:v>57</c:v>
                </c:pt>
                <c:pt idx="2">
                  <c:v>52</c:v>
                </c:pt>
                <c:pt idx="3">
                  <c:v>31</c:v>
                </c:pt>
              </c:numCache>
            </c:numRef>
          </c:val>
          <c:extLst>
            <c:ext xmlns:c16="http://schemas.microsoft.com/office/drawing/2014/chart" uri="{C3380CC4-5D6E-409C-BE32-E72D297353CC}">
              <c16:uniqueId val="{00000000-1C7F-4B45-B685-56617721D154}"/>
            </c:ext>
          </c:extLst>
        </c:ser>
        <c:dLbls>
          <c:showLegendKey val="0"/>
          <c:showVal val="0"/>
          <c:showCatName val="0"/>
          <c:showSerName val="0"/>
          <c:showPercent val="0"/>
          <c:showBubbleSize val="0"/>
        </c:dLbls>
        <c:gapWidth val="220"/>
        <c:overlap val="100"/>
        <c:axId val="143090816"/>
        <c:axId val="143092352"/>
      </c:barChart>
      <c:catAx>
        <c:axId val="143090816"/>
        <c:scaling>
          <c:orientation val="maxMin"/>
        </c:scaling>
        <c:delete val="0"/>
        <c:axPos val="l"/>
        <c:numFmt formatCode="General" sourceLinked="1"/>
        <c:majorTickMark val="out"/>
        <c:minorTickMark val="none"/>
        <c:tickLblPos val="nextTo"/>
        <c:spPr>
          <a:ln>
            <a:noFill/>
          </a:ln>
        </c:spPr>
        <c:txPr>
          <a:bodyPr/>
          <a:lstStyle/>
          <a:p>
            <a:pPr>
              <a:defRPr sz="1100" b="1">
                <a:solidFill>
                  <a:schemeClr val="tx1">
                    <a:lumMod val="75000"/>
                    <a:lumOff val="25000"/>
                  </a:schemeClr>
                </a:solidFill>
              </a:defRPr>
            </a:pPr>
            <a:endParaRPr lang="nb-NO"/>
          </a:p>
        </c:txPr>
        <c:crossAx val="143092352"/>
        <c:crosses val="autoZero"/>
        <c:auto val="1"/>
        <c:lblAlgn val="ctr"/>
        <c:lblOffset val="100"/>
        <c:noMultiLvlLbl val="0"/>
      </c:catAx>
      <c:valAx>
        <c:axId val="143092352"/>
        <c:scaling>
          <c:orientation val="minMax"/>
          <c:max val="100"/>
          <c:min val="0"/>
        </c:scaling>
        <c:delete val="1"/>
        <c:axPos val="t"/>
        <c:numFmt formatCode="General" sourceLinked="1"/>
        <c:majorTickMark val="out"/>
        <c:minorTickMark val="out"/>
        <c:tickLblPos val="nextTo"/>
        <c:crossAx val="143090816"/>
        <c:crosses val="autoZero"/>
        <c:crossBetween val="between"/>
        <c:majorUnit val="10"/>
        <c:minorUnit val="5"/>
      </c:valAx>
    </c:plotArea>
    <c:plotVisOnly val="1"/>
    <c:dispBlanksAs val="gap"/>
    <c:showDLblsOverMax val="0"/>
  </c:chart>
  <c:txPr>
    <a:bodyPr/>
    <a:lstStyle/>
    <a:p>
      <a:pPr>
        <a:defRPr sz="1200">
          <a:solidFill>
            <a:srgbClr val="1E3A6E"/>
          </a:solidFill>
          <a:latin typeface="Arial" panose="020B0604020202020204" pitchFamily="34" charset="0"/>
          <a:cs typeface="Arial" panose="020B0604020202020204" pitchFamily="34" charset="0"/>
        </a:defRPr>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solidFill>
              <a:schemeClr val="accent6"/>
            </a:solidFill>
            <a:ln>
              <a:noFill/>
            </a:ln>
          </c:spPr>
          <c:dPt>
            <c:idx val="0"/>
            <c:bubble3D val="0"/>
            <c:spPr>
              <a:solidFill>
                <a:srgbClr val="00CAFF"/>
              </a:solidFill>
              <a:ln>
                <a:noFill/>
              </a:ln>
            </c:spPr>
            <c:extLst>
              <c:ext xmlns:c16="http://schemas.microsoft.com/office/drawing/2014/chart" uri="{C3380CC4-5D6E-409C-BE32-E72D297353CC}">
                <c16:uniqueId val="{00000001-FB0F-4963-8D71-58CE7C90EF45}"/>
              </c:ext>
            </c:extLst>
          </c:dPt>
          <c:dPt>
            <c:idx val="1"/>
            <c:bubble3D val="0"/>
            <c:spPr>
              <a:solidFill>
                <a:schemeClr val="bg2"/>
              </a:solidFill>
              <a:ln>
                <a:noFill/>
              </a:ln>
            </c:spPr>
            <c:extLst>
              <c:ext xmlns:c16="http://schemas.microsoft.com/office/drawing/2014/chart" uri="{C3380CC4-5D6E-409C-BE32-E72D297353CC}">
                <c16:uniqueId val="{00000003-FB0F-4963-8D71-58CE7C90EF45}"/>
              </c:ext>
            </c:extLst>
          </c:dPt>
          <c:dLbls>
            <c:delete val="1"/>
          </c:dLbls>
          <c:cat>
            <c:numRef>
              <c:f>Sheet1!$A$2:$A$3</c:f>
              <c:numCache>
                <c:formatCode>General</c:formatCode>
                <c:ptCount val="2"/>
              </c:numCache>
            </c:numRef>
          </c:cat>
          <c:val>
            <c:numRef>
              <c:f>Sheet1!$B$2:$B$3</c:f>
              <c:numCache>
                <c:formatCode>General</c:formatCode>
                <c:ptCount val="2"/>
                <c:pt idx="0">
                  <c:v>84.514435695499998</c:v>
                </c:pt>
                <c:pt idx="1">
                  <c:v>15.485564304500002</c:v>
                </c:pt>
              </c:numCache>
            </c:numRef>
          </c:val>
          <c:extLst>
            <c:ext xmlns:c16="http://schemas.microsoft.com/office/drawing/2014/chart" uri="{C3380CC4-5D6E-409C-BE32-E72D297353CC}">
              <c16:uniqueId val="{00000004-FB0F-4963-8D71-58CE7C90EF45}"/>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7017486820783161"/>
          <c:h val="0.93566967137642465"/>
        </c:manualLayout>
      </c:layout>
      <c:barChart>
        <c:barDir val="col"/>
        <c:grouping val="clustered"/>
        <c:varyColors val="0"/>
        <c:ser>
          <c:idx val="0"/>
          <c:order val="0"/>
          <c:tx>
            <c:strRef>
              <c:f>Sheet1!$B$1</c:f>
              <c:strCache>
                <c:ptCount val="1"/>
                <c:pt idx="0">
                  <c:v>Difi</c:v>
                </c:pt>
              </c:strCache>
            </c:strRef>
          </c:tx>
          <c:spPr>
            <a:solidFill>
              <a:srgbClr val="00CAFF"/>
            </a:solidFill>
          </c:spPr>
          <c:invertIfNegative val="0"/>
          <c:dPt>
            <c:idx val="0"/>
            <c:invertIfNegative val="0"/>
            <c:bubble3D val="0"/>
            <c:extLst>
              <c:ext xmlns:c16="http://schemas.microsoft.com/office/drawing/2014/chart" uri="{C3380CC4-5D6E-409C-BE32-E72D297353CC}">
                <c16:uniqueId val="{00000000-E4F6-4AC7-9937-D7B86A80BA93}"/>
              </c:ext>
            </c:extLst>
          </c:dPt>
          <c:dPt>
            <c:idx val="1"/>
            <c:invertIfNegative val="0"/>
            <c:bubble3D val="0"/>
            <c:extLst>
              <c:ext xmlns:c16="http://schemas.microsoft.com/office/drawing/2014/chart" uri="{C3380CC4-5D6E-409C-BE32-E72D297353CC}">
                <c16:uniqueId val="{00000001-E4F6-4AC7-9937-D7B86A80BA93}"/>
              </c:ext>
            </c:extLst>
          </c:dPt>
          <c:dPt>
            <c:idx val="2"/>
            <c:invertIfNegative val="0"/>
            <c:bubble3D val="0"/>
            <c:extLst>
              <c:ext xmlns:c16="http://schemas.microsoft.com/office/drawing/2014/chart" uri="{C3380CC4-5D6E-409C-BE32-E72D297353CC}">
                <c16:uniqueId val="{00000002-E4F6-4AC7-9937-D7B86A80BA93}"/>
              </c:ext>
            </c:extLst>
          </c:dPt>
          <c:dPt>
            <c:idx val="3"/>
            <c:invertIfNegative val="0"/>
            <c:bubble3D val="0"/>
            <c:extLst>
              <c:ext xmlns:c16="http://schemas.microsoft.com/office/drawing/2014/chart" uri="{C3380CC4-5D6E-409C-BE32-E72D297353CC}">
                <c16:uniqueId val="{00000003-E4F6-4AC7-9937-D7B86A80BA93}"/>
              </c:ext>
            </c:extLst>
          </c:dPt>
          <c:dPt>
            <c:idx val="4"/>
            <c:invertIfNegative val="0"/>
            <c:bubble3D val="0"/>
            <c:extLst>
              <c:ext xmlns:c16="http://schemas.microsoft.com/office/drawing/2014/chart" uri="{C3380CC4-5D6E-409C-BE32-E72D297353CC}">
                <c16:uniqueId val="{00000004-E4F6-4AC7-9937-D7B86A80BA93}"/>
              </c:ext>
            </c:extLst>
          </c:dPt>
          <c:dPt>
            <c:idx val="5"/>
            <c:invertIfNegative val="0"/>
            <c:bubble3D val="0"/>
            <c:extLst>
              <c:ext xmlns:c16="http://schemas.microsoft.com/office/drawing/2014/chart" uri="{C3380CC4-5D6E-409C-BE32-E72D297353CC}">
                <c16:uniqueId val="{00000005-E4F6-4AC7-9937-D7B86A80BA93}"/>
              </c:ext>
            </c:extLst>
          </c:dPt>
          <c:dLbls>
            <c:dLbl>
              <c:idx val="2"/>
              <c:numFmt formatCode="#\%" sourceLinked="0"/>
              <c:spPr>
                <a:noFill/>
                <a:ln>
                  <a:noFill/>
                </a:ln>
                <a:effectLst/>
              </c:spPr>
              <c:txPr>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extLst>
                <c:ext xmlns:c16="http://schemas.microsoft.com/office/drawing/2014/chart" uri="{C3380CC4-5D6E-409C-BE32-E72D297353CC}">
                  <c16:uniqueId val="{00000002-E4F6-4AC7-9937-D7B86A80BA93}"/>
                </c:ext>
              </c:extLst>
            </c:dLbl>
            <c:numFmt formatCode="#\%" sourceLinked="0"/>
            <c:spPr>
              <a:noFill/>
              <a:ln>
                <a:noFill/>
              </a:ln>
              <a:effectLst/>
            </c:spPr>
            <c:txPr>
              <a:bodyPr/>
              <a:lstStyle/>
              <a:p>
                <a:pPr>
                  <a:defRPr sz="1200" b="1">
                    <a:solidFill>
                      <a:schemeClr val="tx1"/>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Prosesser/organisering</c:v>
                </c:pt>
                <c:pt idx="1">
                  <c:v>Kommunikasjon</c:v>
                </c:pt>
                <c:pt idx="2">
                  <c:v>Tjenester</c:v>
                </c:pt>
                <c:pt idx="3">
                  <c:v>Produkter</c:v>
                </c:pt>
              </c:strCache>
            </c:strRef>
          </c:cat>
          <c:val>
            <c:numRef>
              <c:f>Sheet1!$B$2:$B$5</c:f>
              <c:numCache>
                <c:formatCode>General</c:formatCode>
                <c:ptCount val="4"/>
                <c:pt idx="0">
                  <c:v>72</c:v>
                </c:pt>
                <c:pt idx="1">
                  <c:v>56</c:v>
                </c:pt>
                <c:pt idx="2">
                  <c:v>53</c:v>
                </c:pt>
                <c:pt idx="3">
                  <c:v>31</c:v>
                </c:pt>
              </c:numCache>
            </c:numRef>
          </c:val>
          <c:extLst>
            <c:ext xmlns:c16="http://schemas.microsoft.com/office/drawing/2014/chart" uri="{C3380CC4-5D6E-409C-BE32-E72D297353CC}">
              <c16:uniqueId val="{00000006-E4F6-4AC7-9937-D7B86A80BA93}"/>
            </c:ext>
          </c:extLst>
        </c:ser>
        <c:dLbls>
          <c:dLblPos val="outEnd"/>
          <c:showLegendKey val="0"/>
          <c:showVal val="1"/>
          <c:showCatName val="0"/>
          <c:showSerName val="0"/>
          <c:showPercent val="0"/>
          <c:showBubbleSize val="0"/>
        </c:dLbls>
        <c:gapWidth val="20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000" b="0">
                <a:solidFill>
                  <a:schemeClr val="tx1">
                    <a:lumMod val="75000"/>
                    <a:lumOff val="25000"/>
                  </a:schemeClr>
                </a:solidFill>
                <a:latin typeface="+mn-lt"/>
              </a:defRPr>
            </a:pPr>
            <a:endParaRPr lang="nb-NO"/>
          </a:p>
        </c:txPr>
        <c:crossAx val="497463680"/>
        <c:crosses val="autoZero"/>
        <c:auto val="1"/>
        <c:lblAlgn val="ctr"/>
        <c:lblOffset val="100"/>
        <c:noMultiLvlLbl val="0"/>
      </c:catAx>
      <c:valAx>
        <c:axId val="497463680"/>
        <c:scaling>
          <c:orientation val="minMax"/>
          <c:max val="80"/>
          <c:min val="0"/>
        </c:scaling>
        <c:delete val="1"/>
        <c:axPos val="l"/>
        <c:numFmt formatCode="#\%" sourceLinked="0"/>
        <c:majorTickMark val="out"/>
        <c:minorTickMark val="none"/>
        <c:tickLblPos val="nextTo"/>
        <c:crossAx val="497425024"/>
        <c:crosses val="autoZero"/>
        <c:crossBetween val="between"/>
        <c:majorUnit val="10"/>
      </c:valAx>
    </c:plotArea>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02518915073156E-2"/>
          <c:y val="9.9014144023472375E-2"/>
          <c:w val="0.55197359289412806"/>
          <c:h val="0.59845603712208195"/>
        </c:manualLayout>
      </c:layout>
      <c:doughnutChart>
        <c:varyColors val="1"/>
        <c:ser>
          <c:idx val="0"/>
          <c:order val="0"/>
          <c:tx>
            <c:strRef>
              <c:f>Sheet1!$B$1</c:f>
              <c:strCache>
                <c:ptCount val="1"/>
                <c:pt idx="0">
                  <c:v>Column1</c:v>
                </c:pt>
              </c:strCache>
            </c:strRef>
          </c:tx>
          <c:spPr>
            <a:ln>
              <a:noFill/>
            </a:ln>
          </c:spPr>
          <c:dPt>
            <c:idx val="0"/>
            <c:bubble3D val="0"/>
            <c:spPr>
              <a:solidFill>
                <a:srgbClr val="00CAFF"/>
              </a:solidFill>
              <a:ln>
                <a:noFill/>
              </a:ln>
            </c:spPr>
            <c:extLst>
              <c:ext xmlns:c16="http://schemas.microsoft.com/office/drawing/2014/chart" uri="{C3380CC4-5D6E-409C-BE32-E72D297353CC}">
                <c16:uniqueId val="{00000001-0BB9-4DF9-AADF-C7143A4D4122}"/>
              </c:ext>
            </c:extLst>
          </c:dPt>
          <c:dPt>
            <c:idx val="1"/>
            <c:bubble3D val="0"/>
            <c:spPr>
              <a:solidFill>
                <a:srgbClr val="743068"/>
              </a:solidFill>
              <a:ln>
                <a:noFill/>
              </a:ln>
            </c:spPr>
            <c:extLst>
              <c:ext xmlns:c16="http://schemas.microsoft.com/office/drawing/2014/chart" uri="{C3380CC4-5D6E-409C-BE32-E72D297353CC}">
                <c16:uniqueId val="{00000003-0BB9-4DF9-AADF-C7143A4D4122}"/>
              </c:ext>
            </c:extLst>
          </c:dPt>
          <c:dPt>
            <c:idx val="2"/>
            <c:bubble3D val="0"/>
            <c:spPr>
              <a:solidFill>
                <a:srgbClr val="E9E9E9"/>
              </a:solidFill>
              <a:ln>
                <a:noFill/>
              </a:ln>
            </c:spPr>
            <c:extLst>
              <c:ext xmlns:c16="http://schemas.microsoft.com/office/drawing/2014/chart" uri="{C3380CC4-5D6E-409C-BE32-E72D297353CC}">
                <c16:uniqueId val="{00000005-0BB9-4DF9-AADF-C7143A4D4122}"/>
              </c:ext>
            </c:extLst>
          </c:dPt>
          <c:dLbls>
            <c:dLbl>
              <c:idx val="0"/>
              <c:layout>
                <c:manualLayout>
                  <c:x val="1.1673985121643844E-2"/>
                  <c:y val="8.0161425777097423E-2"/>
                </c:manualLayout>
              </c:layout>
              <c:tx>
                <c:rich>
                  <a:bodyPr/>
                  <a:lstStyle/>
                  <a:p>
                    <a:r>
                      <a:rPr lang="en-US">
                        <a:solidFill>
                          <a:schemeClr val="tx1">
                            <a:lumMod val="75000"/>
                            <a:lumOff val="25000"/>
                          </a:schemeClr>
                        </a:solidFill>
                      </a:rPr>
                      <a:t>92 %</a:t>
                    </a:r>
                    <a:endParaRPr lang="en-US" dirty="0">
                      <a:solidFill>
                        <a:schemeClr val="tx1">
                          <a:lumMod val="75000"/>
                          <a:lumOff val="25000"/>
                        </a:schemeClr>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B9-4DF9-AADF-C7143A4D4122}"/>
                </c:ext>
              </c:extLst>
            </c:dLbl>
            <c:dLbl>
              <c:idx val="1"/>
              <c:layout>
                <c:manualLayout>
                  <c:x val="-4.2804612112694096E-2"/>
                  <c:y val="-5.9066313730492842E-2"/>
                </c:manualLayout>
              </c:layout>
              <c:tx>
                <c:rich>
                  <a:bodyPr/>
                  <a:lstStyle/>
                  <a:p>
                    <a:r>
                      <a:rPr lang="en-US">
                        <a:solidFill>
                          <a:schemeClr val="tx1">
                            <a:lumMod val="75000"/>
                            <a:lumOff val="25000"/>
                          </a:schemeClr>
                        </a:solidFill>
                      </a:rPr>
                      <a:t>6 %</a:t>
                    </a:r>
                    <a:endParaRPr lang="en-US" dirty="0">
                      <a:solidFill>
                        <a:schemeClr val="tx1">
                          <a:lumMod val="75000"/>
                          <a:lumOff val="25000"/>
                        </a:schemeClr>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B9-4DF9-AADF-C7143A4D4122}"/>
                </c:ext>
              </c:extLst>
            </c:dLbl>
            <c:dLbl>
              <c:idx val="2"/>
              <c:layout>
                <c:manualLayout>
                  <c:x val="1.9456641869406408E-2"/>
                  <c:y val="-7.1723380958455582E-2"/>
                </c:manualLayout>
              </c:layout>
              <c:tx>
                <c:rich>
                  <a:bodyPr/>
                  <a:lstStyle/>
                  <a:p>
                    <a:r>
                      <a:rPr lang="en-US" dirty="0">
                        <a:solidFill>
                          <a:schemeClr val="tx1">
                            <a:lumMod val="75000"/>
                            <a:lumOff val="25000"/>
                          </a:schemeClr>
                        </a:solidFill>
                      </a:rPr>
                      <a:t>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B9-4DF9-AADF-C7143A4D4122}"/>
                </c:ext>
              </c:extLst>
            </c:dLbl>
            <c:spPr>
              <a:noFill/>
              <a:ln>
                <a:noFill/>
              </a:ln>
              <a:effectLst/>
            </c:spPr>
            <c:txPr>
              <a:bodyPr wrap="square" lIns="38100" tIns="19050" rIns="38100" bIns="19050" anchor="ctr">
                <a:spAutoFit/>
              </a:bodyPr>
              <a:lstStyle/>
              <a:p>
                <a:pPr>
                  <a:defRPr sz="900" b="1">
                    <a:solidFill>
                      <a:schemeClr val="tx1">
                        <a:lumMod val="75000"/>
                        <a:lumOff val="25000"/>
                      </a:schemeClr>
                    </a:solidFill>
                  </a:defRPr>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Griper direkte inn i arbeidsplassens kjerneoppgaver</c:v>
                </c:pt>
                <c:pt idx="1">
                  <c:v>Er ikke så nært knyttet til arbeidsplassens kjerneoppgaver</c:v>
                </c:pt>
                <c:pt idx="2">
                  <c:v>Vet ikke</c:v>
                </c:pt>
              </c:strCache>
            </c:strRef>
          </c:cat>
          <c:val>
            <c:numRef>
              <c:f>Sheet1!$B$2:$B$4</c:f>
              <c:numCache>
                <c:formatCode>General</c:formatCode>
                <c:ptCount val="3"/>
                <c:pt idx="0">
                  <c:v>91.924999999999997</c:v>
                </c:pt>
                <c:pt idx="1">
                  <c:v>6.0549999999999997</c:v>
                </c:pt>
                <c:pt idx="2">
                  <c:v>2.0186000000000002</c:v>
                </c:pt>
              </c:numCache>
            </c:numRef>
          </c:val>
          <c:extLst>
            <c:ext xmlns:c16="http://schemas.microsoft.com/office/drawing/2014/chart" uri="{C3380CC4-5D6E-409C-BE32-E72D297353CC}">
              <c16:uniqueId val="{00000004-0BB9-4DF9-AADF-C7143A4D4122}"/>
            </c:ext>
          </c:extLst>
        </c:ser>
        <c:dLbls>
          <c:showLegendKey val="0"/>
          <c:showVal val="1"/>
          <c:showCatName val="0"/>
          <c:showSerName val="0"/>
          <c:showPercent val="0"/>
          <c:showBubbleSize val="0"/>
          <c:showLeaderLines val="1"/>
        </c:dLbls>
        <c:firstSliceAng val="0"/>
        <c:holeSize val="70"/>
      </c:doughnutChart>
    </c:plotArea>
    <c:legend>
      <c:legendPos val="l"/>
      <c:layout>
        <c:manualLayout>
          <c:xMode val="edge"/>
          <c:yMode val="edge"/>
          <c:x val="0.61482988307324249"/>
          <c:y val="0.14350323702002807"/>
          <c:w val="0.38392060219378998"/>
          <c:h val="0.68767939150401836"/>
        </c:manualLayout>
      </c:layout>
      <c:overlay val="0"/>
      <c:txPr>
        <a:bodyPr/>
        <a:lstStyle/>
        <a:p>
          <a:pPr>
            <a:defRPr sz="900">
              <a:solidFill>
                <a:schemeClr val="tx1">
                  <a:lumMod val="75000"/>
                  <a:lumOff val="25000"/>
                </a:schemeClr>
              </a:solidFill>
            </a:defRPr>
          </a:pPr>
          <a:endParaRPr lang="nb-NO"/>
        </a:p>
      </c:txPr>
    </c:legend>
    <c:plotVisOnly val="1"/>
    <c:dispBlanksAs val="zero"/>
    <c:showDLblsOverMax val="0"/>
  </c:chart>
  <c:txPr>
    <a:bodyPr/>
    <a:lstStyle/>
    <a:p>
      <a:pPr>
        <a:defRPr sz="18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39395859692126E-3"/>
          <c:y val="0.1029052786282264"/>
          <c:w val="0.50455888766511692"/>
          <c:h val="0.56689575626142796"/>
        </c:manualLayout>
      </c:layout>
      <c:doughnutChart>
        <c:varyColors val="1"/>
        <c:ser>
          <c:idx val="0"/>
          <c:order val="0"/>
          <c:tx>
            <c:strRef>
              <c:f>Sheet1!$B$1</c:f>
              <c:strCache>
                <c:ptCount val="1"/>
                <c:pt idx="0">
                  <c:v>Column1</c:v>
                </c:pt>
              </c:strCache>
            </c:strRef>
          </c:tx>
          <c:spPr>
            <a:ln>
              <a:noFill/>
            </a:ln>
          </c:spPr>
          <c:dPt>
            <c:idx val="0"/>
            <c:bubble3D val="0"/>
            <c:spPr>
              <a:solidFill>
                <a:srgbClr val="00CAFF"/>
              </a:solidFill>
              <a:ln>
                <a:noFill/>
              </a:ln>
            </c:spPr>
            <c:extLst>
              <c:ext xmlns:c16="http://schemas.microsoft.com/office/drawing/2014/chart" uri="{C3380CC4-5D6E-409C-BE32-E72D297353CC}">
                <c16:uniqueId val="{00000001-FBD3-4ADA-B575-255448ECD602}"/>
              </c:ext>
            </c:extLst>
          </c:dPt>
          <c:dPt>
            <c:idx val="1"/>
            <c:bubble3D val="0"/>
            <c:spPr>
              <a:solidFill>
                <a:schemeClr val="accent6"/>
              </a:solidFill>
              <a:ln>
                <a:noFill/>
              </a:ln>
            </c:spPr>
            <c:extLst>
              <c:ext xmlns:c16="http://schemas.microsoft.com/office/drawing/2014/chart" uri="{C3380CC4-5D6E-409C-BE32-E72D297353CC}">
                <c16:uniqueId val="{00000003-FBD3-4ADA-B575-255448ECD602}"/>
              </c:ext>
            </c:extLst>
          </c:dPt>
          <c:dPt>
            <c:idx val="2"/>
            <c:bubble3D val="0"/>
            <c:spPr>
              <a:solidFill>
                <a:srgbClr val="E9E9E9"/>
              </a:solidFill>
              <a:ln>
                <a:noFill/>
              </a:ln>
            </c:spPr>
            <c:extLst>
              <c:ext xmlns:c16="http://schemas.microsoft.com/office/drawing/2014/chart" uri="{C3380CC4-5D6E-409C-BE32-E72D297353CC}">
                <c16:uniqueId val="{00000004-712B-47D0-A1EE-C24863E09D24}"/>
              </c:ext>
            </c:extLst>
          </c:dPt>
          <c:dLbls>
            <c:dLbl>
              <c:idx val="0"/>
              <c:layout>
                <c:manualLayout>
                  <c:x val="4.1306002971548531E-2"/>
                  <c:y val="0.101256537823702"/>
                </c:manualLayout>
              </c:layout>
              <c:tx>
                <c:rich>
                  <a:bodyPr/>
                  <a:lstStyle/>
                  <a:p>
                    <a:fld id="{35D6EFBD-6627-4321-810A-DB176233F7DF}" type="PERCENTAGE">
                      <a:rPr lang="en-US" smtClean="0">
                        <a:solidFill>
                          <a:schemeClr val="tx1">
                            <a:lumMod val="75000"/>
                            <a:lumOff val="25000"/>
                          </a:schemeClr>
                        </a:solidFill>
                      </a:rPr>
                      <a:pPr/>
                      <a:t>[PROSENT]</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D3-4ADA-B575-255448ECD602}"/>
                </c:ext>
              </c:extLst>
            </c:dLbl>
            <c:dLbl>
              <c:idx val="1"/>
              <c:layout>
                <c:manualLayout>
                  <c:x val="-3.0750721148801743E-2"/>
                  <c:y val="-9.2818493005060149E-2"/>
                </c:manualLayout>
              </c:layout>
              <c:tx>
                <c:rich>
                  <a:bodyPr/>
                  <a:lstStyle/>
                  <a:p>
                    <a:fld id="{9BCCF640-462B-40E6-91AB-CFA2914AE341}" type="PERCENTAGE">
                      <a:rPr lang="en-US" smtClean="0">
                        <a:solidFill>
                          <a:schemeClr val="tx1">
                            <a:lumMod val="75000"/>
                            <a:lumOff val="25000"/>
                          </a:schemeClr>
                        </a:solidFill>
                      </a:rPr>
                      <a:pPr/>
                      <a:t>[PROSENT]</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D3-4ADA-B575-255448ECD602}"/>
                </c:ext>
              </c:extLst>
            </c:dLbl>
            <c:dLbl>
              <c:idx val="2"/>
              <c:layout>
                <c:manualLayout>
                  <c:x val="-5.8184238520134325E-3"/>
                  <c:y val="-8.438044818641835E-2"/>
                </c:manualLayout>
              </c:layout>
              <c:tx>
                <c:rich>
                  <a:bodyPr/>
                  <a:lstStyle/>
                  <a:p>
                    <a:fld id="{59C535A2-1F47-4145-9467-818AC4859675}" type="PERCENTAGE">
                      <a:rPr lang="en-US" sz="900" smtClean="0">
                        <a:solidFill>
                          <a:schemeClr val="tx1">
                            <a:lumMod val="75000"/>
                            <a:lumOff val="25000"/>
                          </a:schemeClr>
                        </a:solidFill>
                      </a:rPr>
                      <a:pPr/>
                      <a:t>[PROSENT]</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2B-47D0-A1EE-C24863E09D24}"/>
                </c:ext>
              </c:extLst>
            </c:dLbl>
            <c:spPr>
              <a:noFill/>
              <a:ln>
                <a:noFill/>
              </a:ln>
              <a:effectLst/>
            </c:spPr>
            <c:txPr>
              <a:bodyPr wrap="square" lIns="38100" tIns="19050" rIns="38100" bIns="19050" anchor="ctr">
                <a:spAutoFit/>
              </a:bodyPr>
              <a:lstStyle/>
              <a:p>
                <a:pPr>
                  <a:defRPr sz="900" b="1">
                    <a:solidFill>
                      <a:schemeClr val="tx1">
                        <a:lumMod val="75000"/>
                        <a:lumOff val="25000"/>
                      </a:schemeClr>
                    </a:solidFill>
                  </a:defRPr>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Forbedring av tidligere praksis</c:v>
                </c:pt>
                <c:pt idx="1">
                  <c:v>Helt ny tilnærming som bryter med tidligere praksis</c:v>
                </c:pt>
                <c:pt idx="2">
                  <c:v>Vet ikke</c:v>
                </c:pt>
              </c:strCache>
            </c:strRef>
          </c:cat>
          <c:val>
            <c:numRef>
              <c:f>Sheet1!$B$2:$B$4</c:f>
              <c:numCache>
                <c:formatCode>General</c:formatCode>
                <c:ptCount val="3"/>
                <c:pt idx="0">
                  <c:v>65.527950310559007</c:v>
                </c:pt>
                <c:pt idx="1">
                  <c:v>33.5403726708075</c:v>
                </c:pt>
                <c:pt idx="2">
                  <c:v>0.93167701863354002</c:v>
                </c:pt>
              </c:numCache>
            </c:numRef>
          </c:val>
          <c:extLst>
            <c:ext xmlns:c16="http://schemas.microsoft.com/office/drawing/2014/chart" uri="{C3380CC4-5D6E-409C-BE32-E72D297353CC}">
              <c16:uniqueId val="{00000004-FBD3-4ADA-B575-255448ECD602}"/>
            </c:ext>
          </c:extLst>
        </c:ser>
        <c:dLbls>
          <c:showLegendKey val="0"/>
          <c:showVal val="1"/>
          <c:showCatName val="0"/>
          <c:showSerName val="0"/>
          <c:showPercent val="0"/>
          <c:showBubbleSize val="0"/>
          <c:showLeaderLines val="1"/>
        </c:dLbls>
        <c:firstSliceAng val="0"/>
        <c:holeSize val="70"/>
      </c:doughnutChart>
    </c:plotArea>
    <c:legend>
      <c:legendPos val="r"/>
      <c:layout>
        <c:manualLayout>
          <c:xMode val="edge"/>
          <c:yMode val="edge"/>
          <c:x val="0.54274875631084463"/>
          <c:y val="0.16512290311264194"/>
          <c:w val="0.34459850831220479"/>
          <c:h val="0.53474514446995791"/>
        </c:manualLayout>
      </c:layout>
      <c:overlay val="0"/>
      <c:txPr>
        <a:bodyPr/>
        <a:lstStyle/>
        <a:p>
          <a:pPr>
            <a:defRPr sz="900">
              <a:solidFill>
                <a:schemeClr val="tx1">
                  <a:lumMod val="75000"/>
                  <a:lumOff val="25000"/>
                </a:schemeClr>
              </a:solidFill>
            </a:defRPr>
          </a:pPr>
          <a:endParaRPr lang="nb-NO"/>
        </a:p>
      </c:txPr>
    </c:legend>
    <c:plotVisOnly val="1"/>
    <c:dispBlanksAs val="zero"/>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886548590990194"/>
          <c:y val="3.6292954023036283E-2"/>
          <c:w val="0.37384922676014704"/>
          <c:h val="0.83225301554099229"/>
        </c:manualLayout>
      </c:layout>
      <c:barChart>
        <c:barDir val="bar"/>
        <c:grouping val="clustered"/>
        <c:varyColors val="0"/>
        <c:ser>
          <c:idx val="0"/>
          <c:order val="0"/>
          <c:tx>
            <c:strRef>
              <c:f>Sheet1!$B$1</c:f>
              <c:strCache>
                <c:ptCount val="1"/>
                <c:pt idx="0">
                  <c:v>Hva er viktigste innsatsområde(r) i deres innovasjonsarbeid? (n=43)</c:v>
                </c:pt>
              </c:strCache>
            </c:strRef>
          </c:tx>
          <c:spPr>
            <a:solidFill>
              <a:srgbClr val="00A5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Annet</c:v>
                </c:pt>
                <c:pt idx="2">
                  <c:v>Nye måter de(n) folkevalgte kan lede eller fasilitere forandringer på</c:v>
                </c:pt>
                <c:pt idx="3">
                  <c:v>Offentlig - privat partnerskap</c:v>
                </c:pt>
                <c:pt idx="4">
                  <c:v>Å gjenbruke andres innovasjoner, eventuelt etter lokal tilpasning</c:v>
                </c:pt>
                <c:pt idx="5">
                  <c:v>Identifisere / løse samfunnsutfordringer sammen med private virksomheter</c:v>
                </c:pt>
                <c:pt idx="6">
                  <c:v>Identifisere / løse samfunnsutfordringer sammen med omverdenen, for eksempel tjenestemottakere/innbyggere, frivillige f</c:v>
                </c:pt>
                <c:pt idx="7">
                  <c:v>Samarbeid med utdannings- og forskningsinstitusjoner</c:v>
                </c:pt>
                <c:pt idx="8">
                  <c:v>Internasjonal utveksling av løsninger, metoder, kompetanse med videre</c:v>
                </c:pt>
                <c:pt idx="9">
                  <c:v>Å styrke de ansattes bidrag til innovasjonen, for eksempel via organisasjons- eller kompetanseutvikling</c:v>
                </c:pt>
                <c:pt idx="10">
                  <c:v>Samarbeid med andre virksomheter i offentlig sektor</c:v>
                </c:pt>
                <c:pt idx="11">
                  <c:v>Kvalitetsforbedringer</c:v>
                </c:pt>
                <c:pt idx="12">
                  <c:v>Bruk av ny teknologi, for eksempel nye digitale løsninger, velferdsteknologi, «Smart City» og så videre</c:v>
                </c:pt>
                <c:pt idx="13">
                  <c:v>Effektiviseringer</c:v>
                </c:pt>
              </c:strCache>
            </c:strRef>
          </c:cat>
          <c:val>
            <c:numRef>
              <c:f>Sheet1!$B$2:$B$15</c:f>
              <c:numCache>
                <c:formatCode>0%</c:formatCode>
                <c:ptCount val="14"/>
                <c:pt idx="0">
                  <c:v>0</c:v>
                </c:pt>
                <c:pt idx="1">
                  <c:v>2.32558139534884E-2</c:v>
                </c:pt>
                <c:pt idx="2">
                  <c:v>0</c:v>
                </c:pt>
                <c:pt idx="3">
                  <c:v>0.162790697674419</c:v>
                </c:pt>
                <c:pt idx="4">
                  <c:v>0.232558139534884</c:v>
                </c:pt>
                <c:pt idx="5">
                  <c:v>0.30232558139534899</c:v>
                </c:pt>
                <c:pt idx="6">
                  <c:v>0.39534883720930197</c:v>
                </c:pt>
                <c:pt idx="7">
                  <c:v>0.46511627906976699</c:v>
                </c:pt>
                <c:pt idx="8">
                  <c:v>0.53488372093023295</c:v>
                </c:pt>
                <c:pt idx="9">
                  <c:v>0.55813953488372103</c:v>
                </c:pt>
                <c:pt idx="10">
                  <c:v>0.60465116279069797</c:v>
                </c:pt>
                <c:pt idx="11">
                  <c:v>0.74418604651162801</c:v>
                </c:pt>
                <c:pt idx="12">
                  <c:v>0.837209302325581</c:v>
                </c:pt>
                <c:pt idx="13">
                  <c:v>0.90697674418604601</c:v>
                </c:pt>
              </c:numCache>
            </c:numRef>
          </c:val>
          <c:extLst>
            <c:ext xmlns:c16="http://schemas.microsoft.com/office/drawing/2014/chart" uri="{C3380CC4-5D6E-409C-BE32-E72D297353CC}">
              <c16:uniqueId val="{00000000-A4A8-4C43-8674-AF33F9DACF27}"/>
            </c:ext>
          </c:extLst>
        </c:ser>
        <c:dLbls>
          <c:showLegendKey val="0"/>
          <c:showVal val="0"/>
          <c:showCatName val="0"/>
          <c:showSerName val="0"/>
          <c:showPercent val="0"/>
          <c:showBubbleSize val="0"/>
        </c:dLbls>
        <c:gapWidth val="182"/>
        <c:axId val="698004024"/>
        <c:axId val="698007960"/>
      </c:barChart>
      <c:catAx>
        <c:axId val="6980040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700" b="0" i="0" u="none" strike="noStrike" kern="1200" baseline="0">
                <a:solidFill>
                  <a:schemeClr val="tx1">
                    <a:lumMod val="75000"/>
                    <a:lumOff val="25000"/>
                  </a:schemeClr>
                </a:solidFill>
                <a:latin typeface="+mn-lt"/>
                <a:ea typeface="+mn-ea"/>
                <a:cs typeface="+mn-cs"/>
              </a:defRPr>
            </a:pPr>
            <a:endParaRPr lang="nb-NO"/>
          </a:p>
        </c:txPr>
        <c:crossAx val="698007960"/>
        <c:crosses val="autoZero"/>
        <c:auto val="1"/>
        <c:lblAlgn val="ctr"/>
        <c:lblOffset val="100"/>
        <c:noMultiLvlLbl val="0"/>
      </c:catAx>
      <c:valAx>
        <c:axId val="6980079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98004024"/>
        <c:crosses val="autoZero"/>
        <c:crossBetween val="between"/>
        <c:majorUnit val="1"/>
      </c:valAx>
      <c:spPr>
        <a:noFill/>
        <a:ln>
          <a:noFill/>
        </a:ln>
        <a:effectLst/>
      </c:spPr>
    </c:plotArea>
    <c:legend>
      <c:legendPos val="b"/>
      <c:layout>
        <c:manualLayout>
          <c:xMode val="edge"/>
          <c:yMode val="edge"/>
          <c:x val="0.46714399952675273"/>
          <c:y val="0.86909045679220864"/>
          <c:w val="0.45462650827306822"/>
          <c:h val="8.81020011005641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63359704444534"/>
          <c:y val="5.907745371619344E-2"/>
          <c:w val="0.47664861200795439"/>
          <c:h val="0.92868719611021067"/>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Annet</c:v>
                </c:pt>
                <c:pt idx="2">
                  <c:v>Omtale i nyhetsmedier (for eksempel avis, TV og radio - inkludert web)</c:v>
                </c:pt>
                <c:pt idx="3">
                  <c:v>Sosiale medier (for eksempel Facebook, Twitter, LinkedIn etc.)</c:v>
                </c:pt>
                <c:pt idx="4">
                  <c:v>Utlandet</c:v>
                </c:pt>
                <c:pt idx="5">
                  <c:v>Videre- og etterutdanning</c:v>
                </c:pt>
                <c:pt idx="6">
                  <c:v>Litteratur og fagtidsskrifter</c:v>
                </c:pt>
                <c:pt idx="7">
                  <c:v>Den nærmeste politiske ledelse</c:v>
                </c:pt>
                <c:pt idx="8">
                  <c:v>Hjemmesider og nyhetsbrev på e-post</c:v>
                </c:pt>
                <c:pt idx="9">
                  <c:v>Andre bransjeorganisasjoner, leverandører og/eller fagrelaterte foreninger</c:v>
                </c:pt>
                <c:pt idx="10">
                  <c:v>Personlig nettverk</c:v>
                </c:pt>
                <c:pt idx="11">
                  <c:v>Ansatte på egen arbeidsplass</c:v>
                </c:pt>
                <c:pt idx="12">
                  <c:v>Deltakelse på konferanse</c:v>
                </c:pt>
                <c:pt idx="13">
                  <c:v>Den overordnede administrative ledelse</c:v>
                </c:pt>
              </c:strCache>
            </c:strRef>
          </c:cat>
          <c:val>
            <c:numRef>
              <c:f>Sheet1!$B$2:$B$15</c:f>
              <c:numCache>
                <c:formatCode>0%</c:formatCode>
                <c:ptCount val="14"/>
                <c:pt idx="0">
                  <c:v>3.6363636363636397E-2</c:v>
                </c:pt>
                <c:pt idx="1">
                  <c:v>0.12929292929292902</c:v>
                </c:pt>
                <c:pt idx="2">
                  <c:v>3.8383838383838402E-2</c:v>
                </c:pt>
                <c:pt idx="3">
                  <c:v>4.8484848484848506E-2</c:v>
                </c:pt>
                <c:pt idx="4">
                  <c:v>5.0505050505050504E-2</c:v>
                </c:pt>
                <c:pt idx="5">
                  <c:v>8.2828282828282807E-2</c:v>
                </c:pt>
                <c:pt idx="6">
                  <c:v>8.4848484848484895E-2</c:v>
                </c:pt>
                <c:pt idx="7">
                  <c:v>0.12121212121212099</c:v>
                </c:pt>
                <c:pt idx="8">
                  <c:v>0.153535353535354</c:v>
                </c:pt>
                <c:pt idx="9">
                  <c:v>0.17171717171717202</c:v>
                </c:pt>
                <c:pt idx="10">
                  <c:v>0.195959595959596</c:v>
                </c:pt>
                <c:pt idx="11">
                  <c:v>0.27474747474747496</c:v>
                </c:pt>
                <c:pt idx="12">
                  <c:v>0.29292929292929304</c:v>
                </c:pt>
                <c:pt idx="13">
                  <c:v>0.60202020202020201</c:v>
                </c:pt>
              </c:numCache>
            </c:numRef>
          </c:val>
          <c:extLst>
            <c:ext xmlns:c16="http://schemas.microsoft.com/office/drawing/2014/chart" uri="{C3380CC4-5D6E-409C-BE32-E72D297353CC}">
              <c16:uniqueId val="{00000000-1B3D-4202-A88E-A89EA544A37B}"/>
            </c:ext>
          </c:extLst>
        </c:ser>
        <c:dLbls>
          <c:showLegendKey val="0"/>
          <c:showVal val="0"/>
          <c:showCatName val="0"/>
          <c:showSerName val="0"/>
          <c:showPercent val="0"/>
          <c:showBubbleSize val="0"/>
        </c:dLbls>
        <c:gapWidth val="52"/>
        <c:axId val="867217912"/>
        <c:axId val="867219224"/>
      </c:barChart>
      <c:catAx>
        <c:axId val="867217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867219224"/>
        <c:crosses val="autoZero"/>
        <c:auto val="1"/>
        <c:lblAlgn val="ctr"/>
        <c:lblOffset val="100"/>
        <c:noMultiLvlLbl val="0"/>
      </c:catAx>
      <c:valAx>
        <c:axId val="867219224"/>
        <c:scaling>
          <c:orientation val="minMax"/>
        </c:scaling>
        <c:delete val="1"/>
        <c:axPos val="b"/>
        <c:numFmt formatCode="0%" sourceLinked="1"/>
        <c:majorTickMark val="none"/>
        <c:minorTickMark val="none"/>
        <c:tickLblPos val="nextTo"/>
        <c:crossAx val="867217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75000"/>
              <a:lumOff val="25000"/>
            </a:schemeClr>
          </a:solidFill>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Q10. Hvem eller hva førte primært til at dere igangsatte den nyeste innovasjonen ved din arbeidsplass?</c:v>
                </c:pt>
              </c:strCache>
            </c:strRef>
          </c:tx>
          <c:spPr>
            <a:solidFill>
              <a:schemeClr val="accent2"/>
            </a:solidFill>
            <a:ln>
              <a:noFill/>
            </a:ln>
            <a:effectLst/>
          </c:spPr>
          <c:invertIfNegative val="0"/>
          <c:dLbls>
            <c:dLbl>
              <c:idx val="3"/>
              <c:tx>
                <c:rich>
                  <a:bodyPr/>
                  <a:lstStyle/>
                  <a:p>
                    <a:r>
                      <a:rPr lang="en-US">
                        <a:solidFill>
                          <a:prstClr val="white"/>
                        </a:solidFill>
                      </a:rPr>
                      <a:t>2</a:t>
                    </a:r>
                    <a:r>
                      <a:rPr lang="en-US" baseline="0">
                        <a:solidFill>
                          <a:prstClr val="white"/>
                        </a:solidFill>
                      </a:rPr>
                      <a:t> </a:t>
                    </a:r>
                    <a:r>
                      <a:rPr lang="en-US" baseline="0">
                        <a:solidFill>
                          <a:schemeClr val="tx1"/>
                        </a:solidFill>
                      </a:rPr>
                      <a:t>%</a:t>
                    </a:r>
                    <a:endParaRPr lang="en-US">
                      <a:solidFill>
                        <a:schemeClr val="tx1"/>
                      </a:solidFill>
                    </a:endParaRP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0E-41FF-933C-23FAA76E6952}"/>
                </c:ext>
              </c:extLst>
            </c:dLbl>
            <c:dLbl>
              <c:idx val="4"/>
              <c:tx>
                <c:rich>
                  <a:bodyPr/>
                  <a:lstStyle/>
                  <a:p>
                    <a:r>
                      <a:rPr lang="en-US"/>
                      <a:t>2 </a:t>
                    </a:r>
                    <a:r>
                      <a:rPr lang="en-US">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0E-41FF-933C-23FAA76E695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Vet ikke</c:v>
                </c:pt>
                <c:pt idx="1">
                  <c:v>Annet</c:v>
                </c:pt>
                <c:pt idx="2">
                  <c:v>Frivillige foreninger/organisasjoner</c:v>
                </c:pt>
                <c:pt idx="3">
                  <c:v>Tilskudd/støtte/internt innovasjonsfond</c:v>
                </c:pt>
                <c:pt idx="4">
                  <c:v>Arbeidstakerorganisasjoner/tillitsvalgte</c:v>
                </c:pt>
                <c:pt idx="5">
                  <c:v>Private virksomheter/leverandører</c:v>
                </c:pt>
                <c:pt idx="6">
                  <c:v>Inspirasjon fra utlandet</c:v>
                </c:pt>
                <c:pt idx="7">
                  <c:v>Utdannings- eller forskningsinstitusjoner</c:v>
                </c:pt>
                <c:pt idx="8">
                  <c:v>Arbeidsplassens nærmeste politiske ledelse</c:v>
                </c:pt>
                <c:pt idx="9">
                  <c:v>Tjenestemottakere/innbyggere</c:v>
                </c:pt>
                <c:pt idx="10">
                  <c:v>Innovasjon gjennomført ved andre norske offentlige arbeidsplasser</c:v>
                </c:pt>
                <c:pt idx="11">
                  <c:v>Ny lovgivning eller andre nasjonale politiske krav</c:v>
                </c:pt>
                <c:pt idx="12">
                  <c:v>Samfunnsutfordringer vi ikke klarte å løse ved å gjøre mer av det samme</c:v>
                </c:pt>
                <c:pt idx="13">
                  <c:v>Organisasjonsendringer</c:v>
                </c:pt>
                <c:pt idx="14">
                  <c:v>Virksomhetens innovasjonsstrategi</c:v>
                </c:pt>
                <c:pt idx="15">
                  <c:v>Ny teknologi</c:v>
                </c:pt>
                <c:pt idx="16">
                  <c:v>Medarbeidere på arbeidsplassen min</c:v>
                </c:pt>
                <c:pt idx="17">
                  <c:v>Innsparinger og effektiviseringskrav</c:v>
                </c:pt>
                <c:pt idx="18">
                  <c:v>Ledere på arbeidsplassen min</c:v>
                </c:pt>
              </c:strCache>
            </c:strRef>
          </c:cat>
          <c:val>
            <c:numRef>
              <c:f>Sheet1!$B$2:$B$20</c:f>
              <c:numCache>
                <c:formatCode>0%</c:formatCode>
                <c:ptCount val="19"/>
                <c:pt idx="0">
                  <c:v>9.3167701863354005E-3</c:v>
                </c:pt>
                <c:pt idx="1">
                  <c:v>3.4161490683229802E-2</c:v>
                </c:pt>
                <c:pt idx="2">
                  <c:v>3.1055900621117997E-3</c:v>
                </c:pt>
                <c:pt idx="3">
                  <c:v>1.7080745341614901E-2</c:v>
                </c:pt>
                <c:pt idx="4">
                  <c:v>1.8633540372670801E-2</c:v>
                </c:pt>
                <c:pt idx="5">
                  <c:v>2.3291925465838501E-2</c:v>
                </c:pt>
                <c:pt idx="6">
                  <c:v>2.4844720496894398E-2</c:v>
                </c:pt>
                <c:pt idx="7">
                  <c:v>2.7950310559006198E-2</c:v>
                </c:pt>
                <c:pt idx="8">
                  <c:v>7.9192546583850901E-2</c:v>
                </c:pt>
                <c:pt idx="9">
                  <c:v>0.119565217391304</c:v>
                </c:pt>
                <c:pt idx="10">
                  <c:v>0.12267080745341601</c:v>
                </c:pt>
                <c:pt idx="11">
                  <c:v>0.14596273291925502</c:v>
                </c:pt>
                <c:pt idx="12">
                  <c:v>0.19565217391304401</c:v>
                </c:pt>
                <c:pt idx="13">
                  <c:v>0.19875776397515502</c:v>
                </c:pt>
                <c:pt idx="14">
                  <c:v>0.26552795031055898</c:v>
                </c:pt>
                <c:pt idx="15">
                  <c:v>0.28416149068322999</c:v>
                </c:pt>
                <c:pt idx="16">
                  <c:v>0.29813664596273298</c:v>
                </c:pt>
                <c:pt idx="17">
                  <c:v>0.31677018633540399</c:v>
                </c:pt>
                <c:pt idx="18">
                  <c:v>0.35869565217391297</c:v>
                </c:pt>
              </c:numCache>
            </c:numRef>
          </c:val>
          <c:extLst>
            <c:ext xmlns:c16="http://schemas.microsoft.com/office/drawing/2014/chart" uri="{C3380CC4-5D6E-409C-BE32-E72D297353CC}">
              <c16:uniqueId val="{00000000-780E-41FF-933C-23FAA76E6952}"/>
            </c:ext>
          </c:extLst>
        </c:ser>
        <c:dLbls>
          <c:dLblPos val="inEnd"/>
          <c:showLegendKey val="0"/>
          <c:showVal val="1"/>
          <c:showCatName val="0"/>
          <c:showSerName val="0"/>
          <c:showPercent val="0"/>
          <c:showBubbleSize val="0"/>
        </c:dLbls>
        <c:gapWidth val="32"/>
        <c:axId val="212288736"/>
        <c:axId val="360571240"/>
      </c:barChart>
      <c:catAx>
        <c:axId val="212288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nb-NO"/>
          </a:p>
        </c:txPr>
        <c:crossAx val="360571240"/>
        <c:crosses val="autoZero"/>
        <c:auto val="1"/>
        <c:lblAlgn val="ctr"/>
        <c:lblOffset val="100"/>
        <c:noMultiLvlLbl val="0"/>
      </c:catAx>
      <c:valAx>
        <c:axId val="360571240"/>
        <c:scaling>
          <c:orientation val="minMax"/>
        </c:scaling>
        <c:delete val="1"/>
        <c:axPos val="b"/>
        <c:numFmt formatCode="0%" sourceLinked="1"/>
        <c:majorTickMark val="none"/>
        <c:minorTickMark val="none"/>
        <c:tickLblPos val="nextTo"/>
        <c:crossAx val="21228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4929381444193"/>
          <c:y val="3.4449760765550237E-2"/>
          <c:w val="0.4895800438957571"/>
          <c:h val="0.88563613902450589"/>
        </c:manualLayout>
      </c:layout>
      <c:barChart>
        <c:barDir val="bar"/>
        <c:grouping val="clustered"/>
        <c:varyColors val="0"/>
        <c:ser>
          <c:idx val="0"/>
          <c:order val="0"/>
          <c:tx>
            <c:strRef>
              <c:f>Sheet1!$B$1</c:f>
              <c:strCache>
                <c:ptCount val="1"/>
                <c:pt idx="0">
                  <c:v>Prosent</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683-4E0B-8DC0-B757B13A824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Nei, vi hadde ikke samarbeid om innovasjonen med noen utenfor vår arbeidsplass</c:v>
                </c:pt>
                <c:pt idx="2">
                  <c:v>Frivillige foreninger/organisasjoner</c:v>
                </c:pt>
                <c:pt idx="3">
                  <c:v>Utenlandske samarbeidspartnere</c:v>
                </c:pt>
                <c:pt idx="4">
                  <c:v>Tilskudd eller støtteordninger</c:v>
                </c:pt>
                <c:pt idx="5">
                  <c:v>Fylkeskommunale arbeidsplasser</c:v>
                </c:pt>
                <c:pt idx="6">
                  <c:v>Eksterne programmer/satsninger</c:v>
                </c:pt>
                <c:pt idx="7">
                  <c:v>Utdannings- og forskningsinstitusjoner</c:v>
                </c:pt>
                <c:pt idx="8">
                  <c:v>Øvrige statlige arbeidsplasser (unntatt utdannings- og forskningsinstitusjoner)</c:v>
                </c:pt>
                <c:pt idx="9">
                  <c:v>Tjenestemottakere/innbyggere</c:v>
                </c:pt>
                <c:pt idx="10">
                  <c:v>Kommunale arbeidsplasser</c:v>
                </c:pt>
                <c:pt idx="11">
                  <c:v>Private virksomheter (for eksempel konsulenter, leverandører, sosiale entreprenører og/eller øvrige private samarbeid</c:v>
                </c:pt>
                <c:pt idx="12">
                  <c:v>Arbeidstakerorganisasjoner/tillitsvalgte</c:v>
                </c:pt>
                <c:pt idx="13">
                  <c:v>Andre statlige arbeidsplasser innenfor samme departementsområde som vi tilhører</c:v>
                </c:pt>
              </c:strCache>
            </c:strRef>
          </c:cat>
          <c:val>
            <c:numRef>
              <c:f>Sheet1!$B$2:$B$15</c:f>
              <c:numCache>
                <c:formatCode>0%</c:formatCode>
                <c:ptCount val="14"/>
                <c:pt idx="0">
                  <c:v>8.8509316770186294E-2</c:v>
                </c:pt>
                <c:pt idx="1">
                  <c:v>0.13354037267080701</c:v>
                </c:pt>
                <c:pt idx="2">
                  <c:v>2.4844720496894401E-2</c:v>
                </c:pt>
                <c:pt idx="3">
                  <c:v>2.7950310559006201E-2</c:v>
                </c:pt>
                <c:pt idx="4">
                  <c:v>5.1242236024844699E-2</c:v>
                </c:pt>
                <c:pt idx="5">
                  <c:v>5.74534161490683E-2</c:v>
                </c:pt>
                <c:pt idx="6">
                  <c:v>6.67701863354037E-2</c:v>
                </c:pt>
                <c:pt idx="7">
                  <c:v>0.108695652173913</c:v>
                </c:pt>
                <c:pt idx="8">
                  <c:v>0.14596273291925499</c:v>
                </c:pt>
                <c:pt idx="9">
                  <c:v>0.15993788819875801</c:v>
                </c:pt>
                <c:pt idx="10">
                  <c:v>0.173913043478261</c:v>
                </c:pt>
                <c:pt idx="11">
                  <c:v>0.20186335403726699</c:v>
                </c:pt>
                <c:pt idx="12">
                  <c:v>0.20496894409937899</c:v>
                </c:pt>
                <c:pt idx="13">
                  <c:v>0.50931677018633503</c:v>
                </c:pt>
              </c:numCache>
            </c:numRef>
          </c:val>
          <c:extLst>
            <c:ext xmlns:c16="http://schemas.microsoft.com/office/drawing/2014/chart" uri="{C3380CC4-5D6E-409C-BE32-E72D297353CC}">
              <c16:uniqueId val="{00000000-6683-4E0B-8DC0-B757B13A824F}"/>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74725430792484"/>
          <c:y val="1.8517276574497196E-2"/>
          <c:w val="0.54196483556064812"/>
          <c:h val="0.78608207054299317"/>
        </c:manualLayout>
      </c:layout>
      <c:barChart>
        <c:barDir val="bar"/>
        <c:grouping val="clustered"/>
        <c:varyColors val="0"/>
        <c:ser>
          <c:idx val="1"/>
          <c:order val="0"/>
          <c:tx>
            <c:strRef>
              <c:f>Sheet1!$B$1</c:f>
              <c:strCache>
                <c:ptCount val="1"/>
                <c:pt idx="0">
                  <c:v>Difi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 særskilt bevilgning/innovasjonsmidler i virksomheten</c:v>
                </c:pt>
                <c:pt idx="1">
                  <c:v>Ja, norske offentlige støtteordninger/tilskudd</c:v>
                </c:pt>
                <c:pt idx="2">
                  <c:v>Ja, fra eksterne programmer/satsninger</c:v>
                </c:pt>
                <c:pt idx="3">
                  <c:v>Ja, utenlandske midler (for eksempel EU eller nordiske)</c:v>
                </c:pt>
                <c:pt idx="4">
                  <c:v>Ja, midler fra private aktører (for eksempel stiftelser)</c:v>
                </c:pt>
                <c:pt idx="5">
                  <c:v>Annet</c:v>
                </c:pt>
                <c:pt idx="6">
                  <c:v>Nei, kun eget budsjett</c:v>
                </c:pt>
                <c:pt idx="7">
                  <c:v>Vet ikke</c:v>
                </c:pt>
              </c:strCache>
            </c:strRef>
          </c:cat>
          <c:val>
            <c:numRef>
              <c:f>Sheet1!$B$2:$B$9</c:f>
              <c:numCache>
                <c:formatCode>0%</c:formatCode>
                <c:ptCount val="8"/>
                <c:pt idx="0">
                  <c:v>0.190993788819876</c:v>
                </c:pt>
                <c:pt idx="1">
                  <c:v>8.0745341614906804E-2</c:v>
                </c:pt>
                <c:pt idx="2">
                  <c:v>2.9503105590062102E-2</c:v>
                </c:pt>
                <c:pt idx="3">
                  <c:v>7.7639751552795004E-3</c:v>
                </c:pt>
                <c:pt idx="4">
                  <c:v>1.0869565217391299E-2</c:v>
                </c:pt>
                <c:pt idx="5">
                  <c:v>3.1055900621118002E-2</c:v>
                </c:pt>
                <c:pt idx="6">
                  <c:v>0.62732919254658404</c:v>
                </c:pt>
                <c:pt idx="7">
                  <c:v>7.6086956521739108E-2</c:v>
                </c:pt>
              </c:numCache>
            </c:numRef>
          </c:val>
          <c:extLst>
            <c:ext xmlns:c16="http://schemas.microsoft.com/office/drawing/2014/chart" uri="{C3380CC4-5D6E-409C-BE32-E72D297353CC}">
              <c16:uniqueId val="{00000000-752F-4ECE-8466-0F7502BC2A16}"/>
            </c:ext>
          </c:extLst>
        </c:ser>
        <c:dLbls>
          <c:dLblPos val="inEnd"/>
          <c:showLegendKey val="0"/>
          <c:showVal val="1"/>
          <c:showCatName val="0"/>
          <c:showSerName val="0"/>
          <c:showPercent val="0"/>
          <c:showBubbleSize val="0"/>
        </c:dLbls>
        <c:gapWidth val="22"/>
        <c:axId val="870575384"/>
        <c:axId val="870578992"/>
      </c:barChart>
      <c:catAx>
        <c:axId val="87057538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75000"/>
                    <a:lumOff val="25000"/>
                  </a:schemeClr>
                </a:solidFill>
                <a:latin typeface="+mn-lt"/>
                <a:ea typeface="+mn-ea"/>
                <a:cs typeface="+mn-cs"/>
              </a:defRPr>
            </a:pPr>
            <a:endParaRPr lang="nb-NO"/>
          </a:p>
        </c:txPr>
        <c:crossAx val="870578992"/>
        <c:crosses val="autoZero"/>
        <c:auto val="1"/>
        <c:lblAlgn val="ctr"/>
        <c:lblOffset val="0"/>
        <c:noMultiLvlLbl val="0"/>
      </c:catAx>
      <c:valAx>
        <c:axId val="870578992"/>
        <c:scaling>
          <c:orientation val="minMax"/>
        </c:scaling>
        <c:delete val="1"/>
        <c:axPos val="t"/>
        <c:numFmt formatCode="0%" sourceLinked="1"/>
        <c:majorTickMark val="none"/>
        <c:minorTickMark val="none"/>
        <c:tickLblPos val="nextTo"/>
        <c:crossAx val="870575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77731062418408"/>
          <c:y val="6.8317501799630684E-2"/>
          <c:w val="0.76443724710380412"/>
          <c:h val="0.8633649964007386"/>
        </c:manualLayout>
      </c:layout>
      <c:doughnutChart>
        <c:varyColors val="1"/>
        <c:ser>
          <c:idx val="0"/>
          <c:order val="0"/>
          <c:tx>
            <c:strRef>
              <c:f>Sheet1!$B$1</c:f>
              <c:strCache>
                <c:ptCount val="1"/>
                <c:pt idx="0">
                  <c:v>Eksternt Finansiert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F06-4D9C-9CE7-6BCACE4B9374}"/>
              </c:ext>
            </c:extLst>
          </c:dPt>
          <c:dPt>
            <c:idx val="1"/>
            <c:bubble3D val="0"/>
            <c:spPr>
              <a:solidFill>
                <a:srgbClr val="D7D7D7"/>
              </a:solidFill>
              <a:ln w="19050">
                <a:solidFill>
                  <a:schemeClr val="lt1"/>
                </a:solidFill>
              </a:ln>
              <a:effectLst/>
            </c:spPr>
            <c:extLst>
              <c:ext xmlns:c16="http://schemas.microsoft.com/office/drawing/2014/chart" uri="{C3380CC4-5D6E-409C-BE32-E72D297353CC}">
                <c16:uniqueId val="{00000002-3F06-4D9C-9CE7-6BCACE4B9374}"/>
              </c:ext>
            </c:extLst>
          </c:dPt>
          <c:cat>
            <c:strRef>
              <c:f>Sheet1!$A$2:$A$3</c:f>
              <c:strCache>
                <c:ptCount val="2"/>
                <c:pt idx="0">
                  <c:v>Ja</c:v>
                </c:pt>
                <c:pt idx="1">
                  <c:v>Andre</c:v>
                </c:pt>
              </c:strCache>
            </c:strRef>
          </c:cat>
          <c:val>
            <c:numRef>
              <c:f>Sheet1!$B$2:$B$3</c:f>
              <c:numCache>
                <c:formatCode>0%</c:formatCode>
                <c:ptCount val="2"/>
                <c:pt idx="0">
                  <c:v>0.29659999999999997</c:v>
                </c:pt>
                <c:pt idx="1">
                  <c:v>0.70341614906832317</c:v>
                </c:pt>
              </c:numCache>
            </c:numRef>
          </c:val>
          <c:extLst>
            <c:ext xmlns:c16="http://schemas.microsoft.com/office/drawing/2014/chart" uri="{C3380CC4-5D6E-409C-BE32-E72D297353CC}">
              <c16:uniqueId val="{00000000-3F06-4D9C-9CE7-6BCACE4B937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Eksternt Finansiert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131-4F19-8026-07065511B697}"/>
              </c:ext>
            </c:extLst>
          </c:dPt>
          <c:dPt>
            <c:idx val="1"/>
            <c:bubble3D val="0"/>
            <c:spPr>
              <a:solidFill>
                <a:srgbClr val="D7D7D7"/>
              </a:solidFill>
              <a:ln w="19050">
                <a:solidFill>
                  <a:schemeClr val="lt1"/>
                </a:solidFill>
              </a:ln>
              <a:effectLst/>
            </c:spPr>
            <c:extLst>
              <c:ext xmlns:c16="http://schemas.microsoft.com/office/drawing/2014/chart" uri="{C3380CC4-5D6E-409C-BE32-E72D297353CC}">
                <c16:uniqueId val="{00000003-9131-4F19-8026-07065511B697}"/>
              </c:ext>
            </c:extLst>
          </c:dPt>
          <c:cat>
            <c:strRef>
              <c:f>Sheet1!$A$2:$A$3</c:f>
              <c:strCache>
                <c:ptCount val="2"/>
                <c:pt idx="0">
                  <c:v>Nei</c:v>
                </c:pt>
                <c:pt idx="1">
                  <c:v>Andre</c:v>
                </c:pt>
              </c:strCache>
            </c:strRef>
          </c:cat>
          <c:val>
            <c:numRef>
              <c:f>Sheet1!$B$2:$B$3</c:f>
              <c:numCache>
                <c:formatCode>0%</c:formatCode>
                <c:ptCount val="2"/>
                <c:pt idx="0">
                  <c:v>0.62732919254658404</c:v>
                </c:pt>
                <c:pt idx="1">
                  <c:v>0.42701863354037284</c:v>
                </c:pt>
              </c:numCache>
            </c:numRef>
          </c:val>
          <c:extLst>
            <c:ext xmlns:c16="http://schemas.microsoft.com/office/drawing/2014/chart" uri="{C3380CC4-5D6E-409C-BE32-E72D297353CC}">
              <c16:uniqueId val="{00000004-9131-4F19-8026-07065511B6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91723127120398"/>
          <c:y val="0.13353138739035419"/>
          <c:w val="0.55008284120734907"/>
          <c:h val="0.83209374999999997"/>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9-19CE-463B-8169-D04D6CB8509D}"/>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A-19CE-463B-8169-D04D6CB8509D}"/>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3-19CE-463B-8169-D04D6CB8509D}"/>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4-19CE-463B-8169-D04D6CB8509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Ja, innovasjonsmidler i virksomheten</c:v>
                </c:pt>
                <c:pt idx="1">
                  <c:v>Ja, norske offentlig støtteordninger</c:v>
                </c:pt>
                <c:pt idx="2">
                  <c:v>Ja, eksterne programmer/satsninger</c:v>
                </c:pt>
                <c:pt idx="3">
                  <c:v>Ja, utelandske midler </c:v>
                </c:pt>
                <c:pt idx="4">
                  <c:v>Ja, midler fra private aktører </c:v>
                </c:pt>
                <c:pt idx="5">
                  <c:v>Annet</c:v>
                </c:pt>
              </c:strCache>
            </c:strRef>
          </c:cat>
          <c:val>
            <c:numRef>
              <c:f>Sheet1!$B$2:$B$8</c:f>
              <c:numCache>
                <c:formatCode>0%</c:formatCode>
                <c:ptCount val="6"/>
                <c:pt idx="0">
                  <c:v>0.64397905759162299</c:v>
                </c:pt>
                <c:pt idx="1">
                  <c:v>0.27225130890052357</c:v>
                </c:pt>
                <c:pt idx="2">
                  <c:v>9.947643979057591E-2</c:v>
                </c:pt>
                <c:pt idx="3">
                  <c:v>2.6178010471204188E-2</c:v>
                </c:pt>
                <c:pt idx="4">
                  <c:v>3.6649214659685861E-2</c:v>
                </c:pt>
                <c:pt idx="5">
                  <c:v>0.10471204188481675</c:v>
                </c:pt>
              </c:numCache>
            </c:numRef>
          </c:val>
          <c:extLst>
            <c:ext xmlns:c16="http://schemas.microsoft.com/office/drawing/2014/chart" uri="{C3380CC4-5D6E-409C-BE32-E72D297353CC}">
              <c16:uniqueId val="{00000000-19CE-463B-8169-D04D6CB8509D}"/>
            </c:ext>
          </c:extLst>
        </c:ser>
        <c:dLbls>
          <c:dLblPos val="outEnd"/>
          <c:showLegendKey val="0"/>
          <c:showVal val="1"/>
          <c:showCatName val="0"/>
          <c:showSerName val="0"/>
          <c:showPercent val="0"/>
          <c:showBubbleSize val="0"/>
        </c:dLbls>
        <c:gapWidth val="22"/>
        <c:axId val="870575384"/>
        <c:axId val="870578992"/>
      </c:barChart>
      <c:catAx>
        <c:axId val="870575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870578992"/>
        <c:crosses val="autoZero"/>
        <c:auto val="1"/>
        <c:lblAlgn val="ctr"/>
        <c:lblOffset val="100"/>
        <c:noMultiLvlLbl val="0"/>
      </c:catAx>
      <c:valAx>
        <c:axId val="870578992"/>
        <c:scaling>
          <c:orientation val="minMax"/>
        </c:scaling>
        <c:delete val="1"/>
        <c:axPos val="t"/>
        <c:numFmt formatCode="0%" sourceLinked="1"/>
        <c:majorTickMark val="none"/>
        <c:minorTickMark val="none"/>
        <c:tickLblPos val="nextTo"/>
        <c:crossAx val="870575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explosion val="5"/>
            <c:spPr>
              <a:solidFill>
                <a:schemeClr val="accent2"/>
              </a:solidFill>
              <a:ln w="19050">
                <a:solidFill>
                  <a:schemeClr val="lt1"/>
                </a:solidFill>
              </a:ln>
              <a:effectLst/>
            </c:spPr>
            <c:extLst>
              <c:ext xmlns:c16="http://schemas.microsoft.com/office/drawing/2014/chart" uri="{C3380CC4-5D6E-409C-BE32-E72D297353CC}">
                <c16:uniqueId val="{00000001-B7A5-45B4-90AC-450DB10DBCCE}"/>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2-B7A5-45B4-90AC-450DB10DBCCE}"/>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B7A5-45B4-90AC-450DB10DBCCE}"/>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79CF-4980-B38B-FC8C4BAC088B}"/>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2-B7A5-45B4-90AC-450DB10DBCC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Ja</c:v>
                </c:pt>
                <c:pt idx="1">
                  <c:v>Nei</c:v>
                </c:pt>
                <c:pt idx="2">
                  <c:v>Ikke relevant</c:v>
                </c:pt>
                <c:pt idx="3">
                  <c:v>Vet ikke</c:v>
                </c:pt>
              </c:strCache>
            </c:strRef>
          </c:cat>
          <c:val>
            <c:numRef>
              <c:f>Sheet1!$B$2:$B$5</c:f>
              <c:numCache>
                <c:formatCode>0%</c:formatCode>
                <c:ptCount val="4"/>
                <c:pt idx="0">
                  <c:v>0.43167701863353997</c:v>
                </c:pt>
                <c:pt idx="1">
                  <c:v>0.17546583850931699</c:v>
                </c:pt>
                <c:pt idx="2">
                  <c:v>0.29192546583850898</c:v>
                </c:pt>
                <c:pt idx="3">
                  <c:v>0.10093167701863401</c:v>
                </c:pt>
              </c:numCache>
            </c:numRef>
          </c:val>
          <c:extLst>
            <c:ext xmlns:c16="http://schemas.microsoft.com/office/drawing/2014/chart" uri="{C3380CC4-5D6E-409C-BE32-E72D297353CC}">
              <c16:uniqueId val="{00000000-B7A5-45B4-90AC-450DB10DBCCE}"/>
            </c:ext>
          </c:extLst>
        </c:ser>
        <c:dLbls>
          <c:showLegendKey val="0"/>
          <c:showVal val="0"/>
          <c:showCatName val="0"/>
          <c:showSerName val="0"/>
          <c:showPercent val="0"/>
          <c:showBubbleSize val="0"/>
          <c:showLeaderLines val="1"/>
        </c:dLbls>
        <c:firstSliceAng val="12"/>
        <c:holeSize val="7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0230013478044"/>
          <c:y val="3.4375000000000003E-2"/>
          <c:w val="0.47458080619990067"/>
          <c:h val="0.8759163385826771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Vet ikke</c:v>
                </c:pt>
                <c:pt idx="1">
                  <c:v>Annet</c:v>
                </c:pt>
                <c:pt idx="2">
                  <c:v>Utgivelse i litteratur og fagtidsskrifter</c:v>
                </c:pt>
                <c:pt idx="3">
                  <c:v>Utveksling med andre land (på besøk eller invitert andre)</c:v>
                </c:pt>
                <c:pt idx="4">
                  <c:v>Fortalt om innovasjonen på et fysisk møte med deltakelse fra andre land</c:v>
                </c:pt>
                <c:pt idx="5">
                  <c:v>Sosiale medier (for eksempel Facebook, Twitter, LinkedIn m.fl.)</c:v>
                </c:pt>
                <c:pt idx="6">
                  <c:v>Innbyggere/brukere</c:v>
                </c:pt>
                <c:pt idx="7">
                  <c:v>Sentral hjemmeside/delingsportal</c:v>
                </c:pt>
                <c:pt idx="8">
                  <c:v>Omtale i nyhetsmedier (for eksempel avis, TV og radio - inkludert web)</c:v>
                </c:pt>
                <c:pt idx="9">
                  <c:v>Fortalt om innovasjonen på et fysisk møte med deltakelse fra norsk arbeidsplasser</c:v>
                </c:pt>
                <c:pt idx="10">
                  <c:v>Egen hjemmeside og nyhetsbrev på e-post</c:v>
                </c:pt>
                <c:pt idx="11">
                  <c:v>Nettverk med andre statlige virksomheter</c:v>
                </c:pt>
                <c:pt idx="12">
                  <c:v>Opplegg på konferanse eller seminar</c:v>
                </c:pt>
              </c:strCache>
            </c:strRef>
          </c:cat>
          <c:val>
            <c:numRef>
              <c:f>Sheet1!$B$2:$B$14</c:f>
              <c:numCache>
                <c:formatCode>0%</c:formatCode>
                <c:ptCount val="13"/>
                <c:pt idx="0">
                  <c:v>0</c:v>
                </c:pt>
                <c:pt idx="1">
                  <c:v>0.12589928057554001</c:v>
                </c:pt>
                <c:pt idx="2">
                  <c:v>6.1151079136690593E-2</c:v>
                </c:pt>
                <c:pt idx="3">
                  <c:v>6.83453237410072E-2</c:v>
                </c:pt>
                <c:pt idx="4">
                  <c:v>9.7122302158273402E-2</c:v>
                </c:pt>
                <c:pt idx="5">
                  <c:v>0.23381294964028801</c:v>
                </c:pt>
                <c:pt idx="6">
                  <c:v>0.25899280575539602</c:v>
                </c:pt>
                <c:pt idx="7">
                  <c:v>0.27338129496402902</c:v>
                </c:pt>
                <c:pt idx="8">
                  <c:v>0.28057553956834502</c:v>
                </c:pt>
                <c:pt idx="9">
                  <c:v>0.39568345323741</c:v>
                </c:pt>
                <c:pt idx="10">
                  <c:v>0.42086330935251803</c:v>
                </c:pt>
                <c:pt idx="11">
                  <c:v>0.51798561151079103</c:v>
                </c:pt>
                <c:pt idx="12">
                  <c:v>0.54316546762589901</c:v>
                </c:pt>
              </c:numCache>
            </c:numRef>
          </c:val>
          <c:extLst>
            <c:ext xmlns:c16="http://schemas.microsoft.com/office/drawing/2014/chart" uri="{C3380CC4-5D6E-409C-BE32-E72D297353CC}">
              <c16:uniqueId val="{00000000-8607-425B-8522-BB6F593CC6D4}"/>
            </c:ext>
          </c:extLst>
        </c:ser>
        <c:dLbls>
          <c:showLegendKey val="0"/>
          <c:showVal val="0"/>
          <c:showCatName val="0"/>
          <c:showSerName val="0"/>
          <c:showPercent val="0"/>
          <c:showBubbleSize val="0"/>
        </c:dLbls>
        <c:gapWidth val="72"/>
        <c:axId val="745686184"/>
        <c:axId val="745691104"/>
      </c:barChart>
      <c:catAx>
        <c:axId val="745686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745691104"/>
        <c:crosses val="autoZero"/>
        <c:auto val="1"/>
        <c:lblAlgn val="ctr"/>
        <c:lblOffset val="100"/>
        <c:noMultiLvlLbl val="0"/>
      </c:catAx>
      <c:valAx>
        <c:axId val="745691104"/>
        <c:scaling>
          <c:orientation val="minMax"/>
        </c:scaling>
        <c:delete val="1"/>
        <c:axPos val="b"/>
        <c:numFmt formatCode="0%" sourceLinked="1"/>
        <c:majorTickMark val="none"/>
        <c:minorTickMark val="none"/>
        <c:tickLblPos val="nextTo"/>
        <c:crossAx val="74568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0230013478044"/>
          <c:y val="3.4375000000000003E-2"/>
          <c:w val="0.47458080619990067"/>
          <c:h val="0.8759163385826771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Vet ikke</c:v>
                </c:pt>
                <c:pt idx="1">
                  <c:v>Annet</c:v>
                </c:pt>
                <c:pt idx="2">
                  <c:v>Sentral hjemmeside/delingsportal (for eksempel Difi eller KS)</c:v>
                </c:pt>
                <c:pt idx="3">
                  <c:v>Fortalt om innovasjonen på et fysisk møte med deltakelse fra andre land</c:v>
                </c:pt>
                <c:pt idx="4">
                  <c:v>Utveksling med andre land (på besøk eller invitert andre)</c:v>
                </c:pt>
                <c:pt idx="5">
                  <c:v>Utgivelse i litteratur og fagtidsskrifter</c:v>
                </c:pt>
                <c:pt idx="6">
                  <c:v>Omtale i nyhetsmedier (for eksempel avis, TV og radio – inkludert web)</c:v>
                </c:pt>
                <c:pt idx="7">
                  <c:v>Sosiale medier (for eksempel Facebook, Twitter, LinkedIn m.fl.)</c:v>
                </c:pt>
                <c:pt idx="8">
                  <c:v>Fortalt om innovasjonen på et fysisk møte med deltakelse fra norsk arbeidsplasser</c:v>
                </c:pt>
                <c:pt idx="9">
                  <c:v>Innbyggere/brukere</c:v>
                </c:pt>
                <c:pt idx="10">
                  <c:v>Egen hjemmeside og nyhetsbrev på e-post</c:v>
                </c:pt>
                <c:pt idx="11">
                  <c:v>Opplegg på konferanse eller seminar</c:v>
                </c:pt>
                <c:pt idx="12">
                  <c:v>Nettverk i egen (fylkes)kommune eller med andre (fylkes)kommuner</c:v>
                </c:pt>
              </c:strCache>
            </c:strRef>
          </c:cat>
          <c:val>
            <c:numRef>
              <c:f>Sheet1!$B$2:$B$14</c:f>
              <c:numCache>
                <c:formatCode>0%</c:formatCode>
                <c:ptCount val="13"/>
                <c:pt idx="0">
                  <c:v>6.6478743251267101E-3</c:v>
                </c:pt>
                <c:pt idx="1">
                  <c:v>6.5838067551941395E-2</c:v>
                </c:pt>
                <c:pt idx="2">
                  <c:v>1.90351732046855E-2</c:v>
                </c:pt>
                <c:pt idx="3">
                  <c:v>4.0659523042987804E-2</c:v>
                </c:pt>
                <c:pt idx="4">
                  <c:v>4.4092115367670506E-2</c:v>
                </c:pt>
                <c:pt idx="5">
                  <c:v>4.8055197677597701E-2</c:v>
                </c:pt>
                <c:pt idx="6">
                  <c:v>0.15667863596361301</c:v>
                </c:pt>
                <c:pt idx="7">
                  <c:v>0.179175126149588</c:v>
                </c:pt>
                <c:pt idx="8">
                  <c:v>0.25084968413210101</c:v>
                </c:pt>
                <c:pt idx="9">
                  <c:v>0.254906691821081</c:v>
                </c:pt>
                <c:pt idx="10">
                  <c:v>0.29375157939535002</c:v>
                </c:pt>
                <c:pt idx="11">
                  <c:v>0.353174187073583</c:v>
                </c:pt>
                <c:pt idx="12">
                  <c:v>0.65768220859610804</c:v>
                </c:pt>
              </c:numCache>
            </c:numRef>
          </c:val>
          <c:extLst>
            <c:ext xmlns:c16="http://schemas.microsoft.com/office/drawing/2014/chart" uri="{C3380CC4-5D6E-409C-BE32-E72D297353CC}">
              <c16:uniqueId val="{00000000-8607-425B-8522-BB6F593CC6D4}"/>
            </c:ext>
          </c:extLst>
        </c:ser>
        <c:dLbls>
          <c:showLegendKey val="0"/>
          <c:showVal val="0"/>
          <c:showCatName val="0"/>
          <c:showSerName val="0"/>
          <c:showPercent val="0"/>
          <c:showBubbleSize val="0"/>
        </c:dLbls>
        <c:gapWidth val="72"/>
        <c:axId val="745686184"/>
        <c:axId val="745691104"/>
      </c:barChart>
      <c:catAx>
        <c:axId val="745686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745691104"/>
        <c:crosses val="autoZero"/>
        <c:auto val="1"/>
        <c:lblAlgn val="ctr"/>
        <c:lblOffset val="100"/>
        <c:noMultiLvlLbl val="0"/>
      </c:catAx>
      <c:valAx>
        <c:axId val="745691104"/>
        <c:scaling>
          <c:orientation val="minMax"/>
        </c:scaling>
        <c:delete val="1"/>
        <c:axPos val="b"/>
        <c:numFmt formatCode="0%" sourceLinked="1"/>
        <c:majorTickMark val="none"/>
        <c:minorTickMark val="none"/>
        <c:tickLblPos val="nextTo"/>
        <c:crossAx val="74568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15935997427565E-2"/>
          <c:y val="3.6281124958998691E-2"/>
          <c:w val="0.82915327557649376"/>
          <c:h val="0.83329691403957729"/>
        </c:manualLayout>
      </c:layout>
      <c:barChart>
        <c:barDir val="bar"/>
        <c:grouping val="clustered"/>
        <c:varyColors val="0"/>
        <c:ser>
          <c:idx val="1"/>
          <c:order val="1"/>
          <c:tx>
            <c:strRef>
              <c:f>Sheet1!$B$1</c:f>
              <c:strCache>
                <c:ptCount val="1"/>
                <c:pt idx="0">
                  <c:v>Hva forventes å bli innovasjonsstrategiens viktigste innsatsområde(r)? (n=10)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Annet</c:v>
                </c:pt>
                <c:pt idx="2">
                  <c:v>Nye måter de(n) folkevalgte kan lede eller fasilitere forandringer på</c:v>
                </c:pt>
                <c:pt idx="3">
                  <c:v>Offentlig - privat partnerskap</c:v>
                </c:pt>
                <c:pt idx="4">
                  <c:v>Å gjenbruke andres innovasjoner, eventuelt etter lokal tilpasning</c:v>
                </c:pt>
                <c:pt idx="5">
                  <c:v>Identifisere / løse samfunnsutfordringer sammen med private virksomheter</c:v>
                </c:pt>
                <c:pt idx="6">
                  <c:v>Identifisere / løse samfunnsutfordringer sammen med omverdenen, for eksempel tjenestemottakere/innbyggere, frivillige f</c:v>
                </c:pt>
                <c:pt idx="7">
                  <c:v>Samarbeid med utdannings- og forskningsinstitusjoner</c:v>
                </c:pt>
                <c:pt idx="8">
                  <c:v>Internasjonal utveksling av løsninger, metoder, kompetanse med videre</c:v>
                </c:pt>
                <c:pt idx="9">
                  <c:v>Å styrke de ansattes bidrag til innovasjonen, for eksempel via organisasjons- eller kompetanseutvikling</c:v>
                </c:pt>
                <c:pt idx="10">
                  <c:v>Samarbeid med andre virksomheter i offentlig sektor</c:v>
                </c:pt>
                <c:pt idx="11">
                  <c:v>Kvalitetsforbedringer</c:v>
                </c:pt>
                <c:pt idx="12">
                  <c:v>Bruk av ny teknologi, for eksempel nye digitale løsninger, velferdsteknologi, «Smart City» og så videre</c:v>
                </c:pt>
                <c:pt idx="13">
                  <c:v>Effektiviseringer</c:v>
                </c:pt>
              </c:strCache>
            </c:strRef>
          </c:cat>
          <c:val>
            <c:numRef>
              <c:f>Sheet1!$B$2:$B$15</c:f>
              <c:numCache>
                <c:formatCode>0%</c:formatCode>
                <c:ptCount val="14"/>
                <c:pt idx="0">
                  <c:v>0</c:v>
                </c:pt>
                <c:pt idx="1">
                  <c:v>0.1</c:v>
                </c:pt>
                <c:pt idx="2">
                  <c:v>0.1</c:v>
                </c:pt>
                <c:pt idx="3">
                  <c:v>0.3</c:v>
                </c:pt>
                <c:pt idx="4">
                  <c:v>0.4</c:v>
                </c:pt>
                <c:pt idx="5">
                  <c:v>0.5</c:v>
                </c:pt>
                <c:pt idx="6">
                  <c:v>0.5</c:v>
                </c:pt>
                <c:pt idx="7">
                  <c:v>0.5</c:v>
                </c:pt>
                <c:pt idx="8">
                  <c:v>0.4</c:v>
                </c:pt>
                <c:pt idx="9">
                  <c:v>0.8</c:v>
                </c:pt>
                <c:pt idx="10">
                  <c:v>0.7</c:v>
                </c:pt>
                <c:pt idx="11">
                  <c:v>0.8</c:v>
                </c:pt>
                <c:pt idx="12">
                  <c:v>0.6</c:v>
                </c:pt>
                <c:pt idx="13">
                  <c:v>0.8</c:v>
                </c:pt>
              </c:numCache>
            </c:numRef>
          </c:val>
          <c:extLst>
            <c:ext xmlns:c16="http://schemas.microsoft.com/office/drawing/2014/chart" uri="{C3380CC4-5D6E-409C-BE32-E72D297353CC}">
              <c16:uniqueId val="{00000003-FBAA-45BA-B37E-EA14FE15714B}"/>
            </c:ext>
          </c:extLst>
        </c:ser>
        <c:dLbls>
          <c:showLegendKey val="0"/>
          <c:showVal val="0"/>
          <c:showCatName val="0"/>
          <c:showSerName val="0"/>
          <c:showPercent val="0"/>
          <c:showBubbleSize val="0"/>
        </c:dLbls>
        <c:gapWidth val="182"/>
        <c:axId val="698004024"/>
        <c:axId val="698007960"/>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rgbClr val="4E5D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14"/>
                      <c:pt idx="0">
                        <c:v>Vet ikke</c:v>
                      </c:pt>
                      <c:pt idx="1">
                        <c:v>Annet</c:v>
                      </c:pt>
                      <c:pt idx="2">
                        <c:v>Nye måter de(n) folkevalgte kan lede eller fasilitere forandringer på</c:v>
                      </c:pt>
                      <c:pt idx="3">
                        <c:v>Offentlig - privat partnerskap</c:v>
                      </c:pt>
                      <c:pt idx="4">
                        <c:v>Å gjenbruke andres innovasjoner, eventuelt etter lokal tilpasning</c:v>
                      </c:pt>
                      <c:pt idx="5">
                        <c:v>Identifisere / løse samfunnsutfordringer sammen med private virksomheter</c:v>
                      </c:pt>
                      <c:pt idx="6">
                        <c:v>Identifisere / løse samfunnsutfordringer sammen med omverdenen, for eksempel tjenestemottakere/innbyggere, frivillige f</c:v>
                      </c:pt>
                      <c:pt idx="7">
                        <c:v>Samarbeid med utdannings- og forskningsinstitusjoner</c:v>
                      </c:pt>
                      <c:pt idx="8">
                        <c:v>Internasjonal utveksling av løsninger, metoder, kompetanse med videre</c:v>
                      </c:pt>
                      <c:pt idx="9">
                        <c:v>Å styrke de ansattes bidrag til innovasjonen, for eksempel via organisasjons- eller kompetanseutvikling</c:v>
                      </c:pt>
                      <c:pt idx="10">
                        <c:v>Samarbeid med andre virksomheter i offentlig sektor</c:v>
                      </c:pt>
                      <c:pt idx="11">
                        <c:v>Kvalitetsforbedringer</c:v>
                      </c:pt>
                      <c:pt idx="12">
                        <c:v>Bruk av ny teknologi, for eksempel nye digitale løsninger, velferdsteknologi, «Smart City» og så videre</c:v>
                      </c:pt>
                      <c:pt idx="13">
                        <c:v>Effektiviseringer</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FBAA-45BA-B37E-EA14FE15714B}"/>
                  </c:ext>
                </c:extLst>
              </c15:ser>
            </c15:filteredBarSeries>
          </c:ext>
        </c:extLst>
      </c:barChart>
      <c:catAx>
        <c:axId val="698004024"/>
        <c:scaling>
          <c:orientation val="minMax"/>
        </c:scaling>
        <c:delete val="1"/>
        <c:axPos val="l"/>
        <c:numFmt formatCode="General" sourceLinked="1"/>
        <c:majorTickMark val="out"/>
        <c:minorTickMark val="none"/>
        <c:tickLblPos val="nextTo"/>
        <c:crossAx val="698007960"/>
        <c:crosses val="autoZero"/>
        <c:auto val="1"/>
        <c:lblAlgn val="ctr"/>
        <c:lblOffset val="100"/>
        <c:noMultiLvlLbl val="0"/>
      </c:catAx>
      <c:valAx>
        <c:axId val="6980079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98004024"/>
        <c:crosses val="autoZero"/>
        <c:crossBetween val="between"/>
        <c:majorUnit val="1"/>
      </c:valAx>
      <c:spPr>
        <a:noFill/>
        <a:ln>
          <a:noFill/>
        </a:ln>
        <a:effectLst/>
      </c:spPr>
    </c:plotArea>
    <c:legend>
      <c:legendPos val="b"/>
      <c:layout>
        <c:manualLayout>
          <c:xMode val="edge"/>
          <c:yMode val="edge"/>
          <c:x val="2.9352576581488096E-2"/>
          <c:y val="0.86606484086220559"/>
          <c:w val="0.89999967157956273"/>
          <c:h val="7.261710933575037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259107538090721E-2"/>
          <c:y val="2.0866004204661021E-2"/>
          <c:w val="0.99315550833201349"/>
          <c:h val="0.88123496296404225"/>
        </c:manualLayout>
      </c:layout>
      <c:barChart>
        <c:barDir val="col"/>
        <c:grouping val="clustered"/>
        <c:varyColors val="0"/>
        <c:ser>
          <c:idx val="0"/>
          <c:order val="0"/>
          <c:tx>
            <c:strRef>
              <c:f>Sheet1!$B$1</c:f>
              <c:strCache>
                <c:ptCount val="1"/>
                <c:pt idx="0">
                  <c:v>Difi</c:v>
                </c:pt>
              </c:strCache>
            </c:strRef>
          </c:tx>
          <c:spPr>
            <a:solidFill>
              <a:srgbClr val="00CCFF"/>
            </a:solidFill>
          </c:spPr>
          <c:invertIfNegative val="0"/>
          <c:dPt>
            <c:idx val="0"/>
            <c:invertIfNegative val="0"/>
            <c:bubble3D val="0"/>
            <c:extLst>
              <c:ext xmlns:c16="http://schemas.microsoft.com/office/drawing/2014/chart" uri="{C3380CC4-5D6E-409C-BE32-E72D297353CC}">
                <c16:uniqueId val="{00000001-2038-4763-AEA5-830832100A7F}"/>
              </c:ext>
            </c:extLst>
          </c:dPt>
          <c:dPt>
            <c:idx val="1"/>
            <c:invertIfNegative val="0"/>
            <c:bubble3D val="0"/>
            <c:extLst>
              <c:ext xmlns:c16="http://schemas.microsoft.com/office/drawing/2014/chart" uri="{C3380CC4-5D6E-409C-BE32-E72D297353CC}">
                <c16:uniqueId val="{00000003-2038-4763-AEA5-830832100A7F}"/>
              </c:ext>
            </c:extLst>
          </c:dPt>
          <c:dPt>
            <c:idx val="2"/>
            <c:invertIfNegative val="0"/>
            <c:bubble3D val="0"/>
            <c:extLst>
              <c:ext xmlns:c16="http://schemas.microsoft.com/office/drawing/2014/chart" uri="{C3380CC4-5D6E-409C-BE32-E72D297353CC}">
                <c16:uniqueId val="{00000005-2038-4763-AEA5-830832100A7F}"/>
              </c:ext>
            </c:extLst>
          </c:dPt>
          <c:dPt>
            <c:idx val="3"/>
            <c:invertIfNegative val="0"/>
            <c:bubble3D val="0"/>
            <c:extLst>
              <c:ext xmlns:c16="http://schemas.microsoft.com/office/drawing/2014/chart" uri="{C3380CC4-5D6E-409C-BE32-E72D297353CC}">
                <c16:uniqueId val="{00000007-2038-4763-AEA5-830832100A7F}"/>
              </c:ext>
            </c:extLst>
          </c:dPt>
          <c:dPt>
            <c:idx val="4"/>
            <c:invertIfNegative val="0"/>
            <c:bubble3D val="0"/>
            <c:extLst>
              <c:ext xmlns:c16="http://schemas.microsoft.com/office/drawing/2014/chart" uri="{C3380CC4-5D6E-409C-BE32-E72D297353CC}">
                <c16:uniqueId val="{00000009-2038-4763-AEA5-830832100A7F}"/>
              </c:ext>
            </c:extLst>
          </c:dPt>
          <c:dPt>
            <c:idx val="5"/>
            <c:invertIfNegative val="0"/>
            <c:bubble3D val="0"/>
            <c:extLst>
              <c:ext xmlns:c16="http://schemas.microsoft.com/office/drawing/2014/chart" uri="{C3380CC4-5D6E-409C-BE32-E72D297353CC}">
                <c16:uniqueId val="{0000000B-2038-4763-AEA5-830832100A7F}"/>
              </c:ext>
            </c:extLst>
          </c:dPt>
          <c:dPt>
            <c:idx val="6"/>
            <c:invertIfNegative val="0"/>
            <c:bubble3D val="0"/>
            <c:extLst>
              <c:ext xmlns:c16="http://schemas.microsoft.com/office/drawing/2014/chart" uri="{C3380CC4-5D6E-409C-BE32-E72D297353CC}">
                <c16:uniqueId val="{0000000D-2038-4763-AEA5-830832100A7F}"/>
              </c:ext>
            </c:extLst>
          </c:dPt>
          <c:dPt>
            <c:idx val="7"/>
            <c:invertIfNegative val="0"/>
            <c:bubble3D val="0"/>
            <c:extLst>
              <c:ext xmlns:c16="http://schemas.microsoft.com/office/drawing/2014/chart" uri="{C3380CC4-5D6E-409C-BE32-E72D297353CC}">
                <c16:uniqueId val="{0000000F-2038-4763-AEA5-830832100A7F}"/>
              </c:ext>
            </c:extLst>
          </c:dPt>
          <c:dLbls>
            <c:numFmt formatCode="#\%" sourceLinked="0"/>
            <c:spPr>
              <a:noFill/>
              <a:ln>
                <a:noFill/>
              </a:ln>
              <a:effectLst/>
            </c:spPr>
            <c:txPr>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Effektivitet/produktivitet</c:v>
                </c:pt>
                <c:pt idx="1">
                  <c:v>Kvalitet</c:v>
                </c:pt>
                <c:pt idx="2">
                  <c:v>Medarbeidertilfredshet</c:v>
                </c:pt>
                <c:pt idx="3">
                  <c:v>Innbyggerinnflytelse</c:v>
                </c:pt>
                <c:pt idx="4">
                  <c:v>Verdi for næringslivet</c:v>
                </c:pt>
                <c:pt idx="5">
                  <c:v>Vet ikke</c:v>
                </c:pt>
                <c:pt idx="6">
                  <c:v>Annet</c:v>
                </c:pt>
              </c:strCache>
            </c:strRef>
          </c:cat>
          <c:val>
            <c:numRef>
              <c:f>Sheet1!$B$2:$B$8</c:f>
              <c:numCache>
                <c:formatCode>0.00%</c:formatCode>
                <c:ptCount val="7"/>
                <c:pt idx="0">
                  <c:v>73.977689999999996</c:v>
                </c:pt>
                <c:pt idx="1">
                  <c:v>68.029740000000004</c:v>
                </c:pt>
                <c:pt idx="2">
                  <c:v>46.468404</c:v>
                </c:pt>
                <c:pt idx="3">
                  <c:v>37.918216000000001</c:v>
                </c:pt>
                <c:pt idx="4">
                  <c:v>18.215615</c:v>
                </c:pt>
                <c:pt idx="5">
                  <c:v>4.0892189999999999</c:v>
                </c:pt>
                <c:pt idx="6">
                  <c:v>3.3457249999999998</c:v>
                </c:pt>
              </c:numCache>
            </c:numRef>
          </c:val>
          <c:extLst>
            <c:ext xmlns:c16="http://schemas.microsoft.com/office/drawing/2014/chart" uri="{C3380CC4-5D6E-409C-BE32-E72D297353CC}">
              <c16:uniqueId val="{00000010-2038-4763-AEA5-830832100A7F}"/>
            </c:ext>
          </c:extLst>
        </c:ser>
        <c:dLbls>
          <c:dLblPos val="outEnd"/>
          <c:showLegendKey val="0"/>
          <c:showVal val="1"/>
          <c:showCatName val="0"/>
          <c:showSerName val="0"/>
          <c:showPercent val="0"/>
          <c:showBubbleSize val="0"/>
        </c:dLbls>
        <c:gapWidth val="150"/>
        <c:overlap val="-9"/>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800" b="0">
                <a:solidFill>
                  <a:schemeClr val="tx1">
                    <a:lumMod val="75000"/>
                    <a:lumOff val="25000"/>
                  </a:schemeClr>
                </a:solidFill>
              </a:defRPr>
            </a:pPr>
            <a:endParaRPr lang="nb-NO"/>
          </a:p>
        </c:txPr>
        <c:crossAx val="497463680"/>
        <c:crosses val="autoZero"/>
        <c:auto val="1"/>
        <c:lblAlgn val="ctr"/>
        <c:lblOffset val="100"/>
        <c:noMultiLvlLbl val="0"/>
      </c:catAx>
      <c:valAx>
        <c:axId val="497463680"/>
        <c:scaling>
          <c:orientation val="minMax"/>
          <c:max val="80"/>
          <c:min val="0"/>
        </c:scaling>
        <c:delete val="1"/>
        <c:axPos val="l"/>
        <c:numFmt formatCode="#\%" sourceLinked="0"/>
        <c:majorTickMark val="out"/>
        <c:minorTickMark val="none"/>
        <c:tickLblPos val="nextTo"/>
        <c:crossAx val="497425024"/>
        <c:crosses val="autoZero"/>
        <c:crossBetween val="between"/>
        <c:majorUnit val="20"/>
      </c:valAx>
    </c:plotArea>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3-D2A2-42CF-9C3C-1992AC542C3D}"/>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4-D2A2-42CF-9C3C-1992AC542C3D}"/>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 vi har selv evaluert</c:v>
                </c:pt>
                <c:pt idx="1">
                  <c:v>Ja, vi har fått ekstern bistand til å evaluere (for eksempel av konsulenter eller forskere)</c:v>
                </c:pt>
                <c:pt idx="3">
                  <c:v>Nei, men vi er i gang med å evaluere</c:v>
                </c:pt>
                <c:pt idx="4">
                  <c:v>Nei, men vi har planer om å evaluere</c:v>
                </c:pt>
                <c:pt idx="6">
                  <c:v>Nei</c:v>
                </c:pt>
                <c:pt idx="7">
                  <c:v>Vet ikke</c:v>
                </c:pt>
              </c:strCache>
            </c:strRef>
          </c:cat>
          <c:val>
            <c:numRef>
              <c:f>Sheet1!$B$2:$B$9</c:f>
              <c:numCache>
                <c:formatCode>0%</c:formatCode>
                <c:ptCount val="8"/>
                <c:pt idx="0">
                  <c:v>0.27950310559006203</c:v>
                </c:pt>
                <c:pt idx="1">
                  <c:v>6.9875776397515507E-2</c:v>
                </c:pt>
                <c:pt idx="3">
                  <c:v>0.105590062111801</c:v>
                </c:pt>
                <c:pt idx="4">
                  <c:v>0.309006211180124</c:v>
                </c:pt>
                <c:pt idx="6">
                  <c:v>0.22204968944099399</c:v>
                </c:pt>
                <c:pt idx="7">
                  <c:v>6.5217391304347797E-2</c:v>
                </c:pt>
              </c:numCache>
            </c:numRef>
          </c:val>
          <c:extLst>
            <c:ext xmlns:c16="http://schemas.microsoft.com/office/drawing/2014/chart" uri="{C3380CC4-5D6E-409C-BE32-E72D297353CC}">
              <c16:uniqueId val="{00000000-D2A2-42CF-9C3C-1992AC542C3D}"/>
            </c:ext>
          </c:extLst>
        </c:ser>
        <c:dLbls>
          <c:showLegendKey val="0"/>
          <c:showVal val="0"/>
          <c:showCatName val="0"/>
          <c:showSerName val="0"/>
          <c:showPercent val="0"/>
          <c:showBubbleSize val="0"/>
        </c:dLbls>
        <c:gapWidth val="80"/>
        <c:axId val="931051984"/>
        <c:axId val="931050672"/>
      </c:barChart>
      <c:catAx>
        <c:axId val="931051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931050672"/>
        <c:crosses val="autoZero"/>
        <c:auto val="1"/>
        <c:lblAlgn val="ctr"/>
        <c:lblOffset val="100"/>
        <c:noMultiLvlLbl val="0"/>
      </c:catAx>
      <c:valAx>
        <c:axId val="931050672"/>
        <c:scaling>
          <c:orientation val="minMax"/>
        </c:scaling>
        <c:delete val="1"/>
        <c:axPos val="t"/>
        <c:numFmt formatCode="0%" sourceLinked="1"/>
        <c:majorTickMark val="none"/>
        <c:minorTickMark val="none"/>
        <c:tickLblPos val="nextTo"/>
        <c:crossAx val="931051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ctr" anchorCtr="1"/>
    <a:lstStyle/>
    <a:p>
      <a:pPr>
        <a:defRPr>
          <a:solidFill>
            <a:schemeClr val="tx1">
              <a:lumMod val="95000"/>
              <a:lumOff val="5000"/>
            </a:schemeClr>
          </a:solidFill>
        </a:defRPr>
      </a:pPr>
      <a:endParaRPr lang="nb-N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Undersøkelse(r) blant tjenestemottakere, innbyggere og/eller bedrifter</c:v>
                </c:pt>
                <c:pt idx="1">
                  <c:v>Undersøkelse(r) blant offentlige arbeidsplasser som din arbeidsplass’ tjenester retter seg mot</c:v>
                </c:pt>
                <c:pt idx="2">
                  <c:v>Undersøkelse(r) blant medarbeidere</c:v>
                </c:pt>
                <c:pt idx="3">
                  <c:v>Arbeidsplassens egne faglige vurderinger</c:v>
                </c:pt>
                <c:pt idx="4">
                  <c:v>Testing av om målsetningene med innovasjonen er realisert</c:v>
                </c:pt>
                <c:pt idx="5">
                  <c:v>Annet</c:v>
                </c:pt>
              </c:strCache>
            </c:strRef>
          </c:cat>
          <c:val>
            <c:numRef>
              <c:f>Sheet1!$B$2:$B$7</c:f>
              <c:numCache>
                <c:formatCode>0%</c:formatCode>
                <c:ptCount val="6"/>
                <c:pt idx="0">
                  <c:v>0.33495145631067996</c:v>
                </c:pt>
                <c:pt idx="1">
                  <c:v>0.15048543689320401</c:v>
                </c:pt>
                <c:pt idx="2">
                  <c:v>0.49514563106796106</c:v>
                </c:pt>
                <c:pt idx="3">
                  <c:v>0.67961165048543704</c:v>
                </c:pt>
                <c:pt idx="4">
                  <c:v>0.218446601941748</c:v>
                </c:pt>
                <c:pt idx="5">
                  <c:v>4.8543689320388397E-2</c:v>
                </c:pt>
              </c:numCache>
            </c:numRef>
          </c:val>
          <c:extLst>
            <c:ext xmlns:c16="http://schemas.microsoft.com/office/drawing/2014/chart" uri="{C3380CC4-5D6E-409C-BE32-E72D297353CC}">
              <c16:uniqueId val="{00000000-B229-43FD-8770-F0A33554D53A}"/>
            </c:ext>
          </c:extLst>
        </c:ser>
        <c:dLbls>
          <c:showLegendKey val="0"/>
          <c:showVal val="0"/>
          <c:showCatName val="0"/>
          <c:showSerName val="0"/>
          <c:showPercent val="0"/>
          <c:showBubbleSize val="0"/>
        </c:dLbls>
        <c:gapWidth val="219"/>
        <c:axId val="512520936"/>
        <c:axId val="512518640"/>
      </c:barChart>
      <c:catAx>
        <c:axId val="512520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512518640"/>
        <c:crosses val="autoZero"/>
        <c:auto val="1"/>
        <c:lblAlgn val="ctr"/>
        <c:lblOffset val="100"/>
        <c:noMultiLvlLbl val="0"/>
      </c:catAx>
      <c:valAx>
        <c:axId val="512518640"/>
        <c:scaling>
          <c:orientation val="minMax"/>
        </c:scaling>
        <c:delete val="1"/>
        <c:axPos val="t"/>
        <c:numFmt formatCode="0%" sourceLinked="1"/>
        <c:majorTickMark val="none"/>
        <c:minorTickMark val="none"/>
        <c:tickLblPos val="nextTo"/>
        <c:crossAx val="512520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Å undersøke om innovasjonen har virket etter hensikten</c:v>
                </c:pt>
                <c:pt idx="1">
                  <c:v>Å skape læring som kan forbedre vår innsats fremover</c:v>
                </c:pt>
                <c:pt idx="2">
                  <c:v>Å stille vår erfaring til rådighet for andre</c:v>
                </c:pt>
                <c:pt idx="3">
                  <c:v>Bedre styring av innovasjonsprosessen underveis (for eksempel midtveisevaluering)</c:v>
                </c:pt>
                <c:pt idx="4">
                  <c:v>Å dokumentere verdien av innovasjonen overfor beslutningstakere</c:v>
                </c:pt>
                <c:pt idx="5">
                  <c:v>Annet</c:v>
                </c:pt>
              </c:strCache>
            </c:strRef>
          </c:cat>
          <c:val>
            <c:numRef>
              <c:f>Sheet1!$B$2:$B$7</c:f>
              <c:numCache>
                <c:formatCode>0%</c:formatCode>
                <c:ptCount val="6"/>
                <c:pt idx="0">
                  <c:v>0.69902912621359203</c:v>
                </c:pt>
                <c:pt idx="1">
                  <c:v>0.77184466019417497</c:v>
                </c:pt>
                <c:pt idx="2">
                  <c:v>0.218446601941748</c:v>
                </c:pt>
                <c:pt idx="3">
                  <c:v>0.17961165048543701</c:v>
                </c:pt>
                <c:pt idx="4">
                  <c:v>0.32524271844660196</c:v>
                </c:pt>
                <c:pt idx="5">
                  <c:v>0</c:v>
                </c:pt>
              </c:numCache>
            </c:numRef>
          </c:val>
          <c:extLst>
            <c:ext xmlns:c16="http://schemas.microsoft.com/office/drawing/2014/chart" uri="{C3380CC4-5D6E-409C-BE32-E72D297353CC}">
              <c16:uniqueId val="{00000000-DAB8-47EB-A879-A83FE09DBA79}"/>
            </c:ext>
          </c:extLst>
        </c:ser>
        <c:dLbls>
          <c:showLegendKey val="0"/>
          <c:showVal val="0"/>
          <c:showCatName val="0"/>
          <c:showSerName val="0"/>
          <c:showPercent val="0"/>
          <c:showBubbleSize val="0"/>
        </c:dLbls>
        <c:gapWidth val="219"/>
        <c:axId val="514210664"/>
        <c:axId val="514206728"/>
      </c:barChart>
      <c:catAx>
        <c:axId val="514210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514206728"/>
        <c:crosses val="autoZero"/>
        <c:auto val="1"/>
        <c:lblAlgn val="ctr"/>
        <c:lblOffset val="100"/>
        <c:noMultiLvlLbl val="0"/>
      </c:catAx>
      <c:valAx>
        <c:axId val="514206728"/>
        <c:scaling>
          <c:orientation val="minMax"/>
        </c:scaling>
        <c:delete val="1"/>
        <c:axPos val="t"/>
        <c:numFmt formatCode="0%" sourceLinked="1"/>
        <c:majorTickMark val="none"/>
        <c:minorTickMark val="none"/>
        <c:tickLblPos val="nextTo"/>
        <c:crossAx val="5142106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pPr>
      <a:endParaRPr lang="nb-N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33787629042298"/>
          <c:y val="8.6656250000000004E-2"/>
          <c:w val="0.56460951897927947"/>
          <c:h val="0.7596852854330709"/>
        </c:manualLayout>
      </c:layout>
      <c:barChart>
        <c:barDir val="bar"/>
        <c:grouping val="clustered"/>
        <c:varyColors val="0"/>
        <c:ser>
          <c:idx val="0"/>
          <c:order val="0"/>
          <c:tx>
            <c:strRef>
              <c:f>Sheet1!$B$1</c:f>
              <c:strCache>
                <c:ptCount val="1"/>
                <c:pt idx="0">
                  <c:v>Fremmet</c:v>
                </c:pt>
              </c:strCache>
            </c:strRef>
          </c:tx>
          <c:spPr>
            <a:solidFill>
              <a:srgbClr val="00A5A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Tilskudd og støtteordningers deltakelse</c:v>
                </c:pt>
                <c:pt idx="2">
                  <c:v>Kunnskapsinstitusjoners deltakelse</c:v>
                </c:pt>
                <c:pt idx="3">
                  <c:v>Private virksomheters deltakelse</c:v>
                </c:pt>
                <c:pt idx="4">
                  <c:v>Begrensede økonomiske ressurser</c:v>
                </c:pt>
                <c:pt idx="5">
                  <c:v>Arbeidstakerorganisasjoner eller tillitsvalgtes medvirkning</c:v>
                </c:pt>
                <c:pt idx="6">
                  <c:v>Måten vi håndterer feil på</c:v>
                </c:pt>
                <c:pt idx="7">
                  <c:v>Lover og nasjonalt fastsatte krav</c:v>
                </c:pt>
                <c:pt idx="8">
                  <c:v>Tjenestemottakere og innbyggeres deltakelse</c:v>
                </c:pt>
                <c:pt idx="9">
                  <c:v>Organisasjonsforandringer</c:v>
                </c:pt>
                <c:pt idx="10">
                  <c:v>Måten vi samarbeider på tvers av sektorene på</c:v>
                </c:pt>
                <c:pt idx="11">
                  <c:v>Vårt fokus på forsvarlig drift</c:v>
                </c:pt>
                <c:pt idx="12">
                  <c:v>Ny teknologi</c:v>
                </c:pt>
                <c:pt idx="13">
                  <c:v>Virksomhetens vedtak og prioriteringer</c:v>
                </c:pt>
                <c:pt idx="14">
                  <c:v>Medarbeidernes deltakelse</c:v>
                </c:pt>
              </c:strCache>
            </c:strRef>
          </c:cat>
          <c:val>
            <c:numRef>
              <c:f>Sheet1!$B$2:$B$16</c:f>
              <c:numCache>
                <c:formatCode>0%</c:formatCode>
                <c:ptCount val="15"/>
                <c:pt idx="0">
                  <c:v>6.5217391304347797E-2</c:v>
                </c:pt>
                <c:pt idx="1">
                  <c:v>0.17236024844720499</c:v>
                </c:pt>
                <c:pt idx="2">
                  <c:v>0.23136645962732899</c:v>
                </c:pt>
                <c:pt idx="3">
                  <c:v>0.246894409937888</c:v>
                </c:pt>
                <c:pt idx="4">
                  <c:v>0.33695652173913099</c:v>
                </c:pt>
                <c:pt idx="5">
                  <c:v>0.44875776397515499</c:v>
                </c:pt>
                <c:pt idx="6">
                  <c:v>0.45807453416149102</c:v>
                </c:pt>
                <c:pt idx="7">
                  <c:v>0.47204968944099401</c:v>
                </c:pt>
                <c:pt idx="8">
                  <c:v>0.53571428571428603</c:v>
                </c:pt>
                <c:pt idx="9">
                  <c:v>0.53881987577639701</c:v>
                </c:pt>
                <c:pt idx="10">
                  <c:v>0.57763975155279501</c:v>
                </c:pt>
                <c:pt idx="11">
                  <c:v>0.64751552795030998</c:v>
                </c:pt>
                <c:pt idx="12">
                  <c:v>0.74534161490683304</c:v>
                </c:pt>
                <c:pt idx="13">
                  <c:v>0.75776397515527905</c:v>
                </c:pt>
                <c:pt idx="14">
                  <c:v>0.82763975155279501</c:v>
                </c:pt>
              </c:numCache>
            </c:numRef>
          </c:val>
          <c:extLst>
            <c:ext xmlns:c16="http://schemas.microsoft.com/office/drawing/2014/chart" uri="{C3380CC4-5D6E-409C-BE32-E72D297353CC}">
              <c16:uniqueId val="{00000000-01C1-4A73-A252-3B3EF9616EEA}"/>
            </c:ext>
          </c:extLst>
        </c:ser>
        <c:ser>
          <c:idx val="1"/>
          <c:order val="1"/>
          <c:tx>
            <c:strRef>
              <c:f>Sheet1!$C$1</c:f>
              <c:strCache>
                <c:ptCount val="1"/>
                <c:pt idx="0">
                  <c:v>Hemmet</c:v>
                </c:pt>
              </c:strCache>
            </c:strRef>
          </c:tx>
          <c:spPr>
            <a:solidFill>
              <a:srgbClr val="C00000"/>
            </a:solidFill>
            <a:ln>
              <a:noFill/>
            </a:ln>
            <a:effectLst/>
          </c:spPr>
          <c:invertIfNegative val="0"/>
          <c:dLbls>
            <c:dLbl>
              <c:idx val="1"/>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34 %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13</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15 %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tx>
                <c:rich>
                  <a:bodyPr/>
                  <a:lstStyle/>
                  <a:p>
                    <a:r>
                      <a:rPr lang="en-US"/>
                      <a:t>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dLbl>
              <c:idx val="14"/>
              <c:tx>
                <c:rich>
                  <a:bodyPr/>
                  <a:lstStyle/>
                  <a:p>
                    <a:r>
                      <a:rPr lang="en-US"/>
                      <a:t>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Tilskudd og støtteordningers deltakelse</c:v>
                </c:pt>
                <c:pt idx="2">
                  <c:v>Kunnskapsinstitusjoners deltakelse</c:v>
                </c:pt>
                <c:pt idx="3">
                  <c:v>Private virksomheters deltakelse</c:v>
                </c:pt>
                <c:pt idx="4">
                  <c:v>Begrensede økonomiske ressurser</c:v>
                </c:pt>
                <c:pt idx="5">
                  <c:v>Arbeidstakerorganisasjoner eller tillitsvalgtes medvirkning</c:v>
                </c:pt>
                <c:pt idx="6">
                  <c:v>Måten vi håndterer feil på</c:v>
                </c:pt>
                <c:pt idx="7">
                  <c:v>Lover og nasjonalt fastsatte krav</c:v>
                </c:pt>
                <c:pt idx="8">
                  <c:v>Tjenestemottakere og innbyggeres deltakelse</c:v>
                </c:pt>
                <c:pt idx="9">
                  <c:v>Organisasjonsforandringer</c:v>
                </c:pt>
                <c:pt idx="10">
                  <c:v>Måten vi samarbeider på tvers av sektorene på</c:v>
                </c:pt>
                <c:pt idx="11">
                  <c:v>Vårt fokus på forsvarlig drift</c:v>
                </c:pt>
                <c:pt idx="12">
                  <c:v>Ny teknologi</c:v>
                </c:pt>
                <c:pt idx="13">
                  <c:v>Virksomhetens vedtak og prioriteringer</c:v>
                </c:pt>
                <c:pt idx="14">
                  <c:v>Medarbeidernes deltakelse</c:v>
                </c:pt>
              </c:strCache>
            </c:strRef>
          </c:cat>
          <c:val>
            <c:numRef>
              <c:f>Sheet1!$C$2:$C$16</c:f>
              <c:numCache>
                <c:formatCode>0%</c:formatCode>
                <c:ptCount val="15"/>
                <c:pt idx="0">
                  <c:v>-3.1055900621118002E-3</c:v>
                </c:pt>
                <c:pt idx="1">
                  <c:v>-3.8819875776397499E-2</c:v>
                </c:pt>
                <c:pt idx="2">
                  <c:v>-6.2111801242236003E-3</c:v>
                </c:pt>
                <c:pt idx="3">
                  <c:v>-2.4844720496894401E-2</c:v>
                </c:pt>
                <c:pt idx="4">
                  <c:v>-0.33850931677018697</c:v>
                </c:pt>
                <c:pt idx="5">
                  <c:v>-6.67701863354037E-2</c:v>
                </c:pt>
                <c:pt idx="6">
                  <c:v>-7.6086956521739094E-2</c:v>
                </c:pt>
                <c:pt idx="7">
                  <c:v>-0.13043478260869601</c:v>
                </c:pt>
                <c:pt idx="8">
                  <c:v>-3.8819875776397499E-2</c:v>
                </c:pt>
                <c:pt idx="9">
                  <c:v>-7.6086956521739094E-2</c:v>
                </c:pt>
                <c:pt idx="10">
                  <c:v>-8.2298136645962694E-2</c:v>
                </c:pt>
                <c:pt idx="11">
                  <c:v>-0.15217391304347799</c:v>
                </c:pt>
                <c:pt idx="12">
                  <c:v>-5.2795031055900603E-2</c:v>
                </c:pt>
                <c:pt idx="13">
                  <c:v>-7.4534161490683204E-2</c:v>
                </c:pt>
                <c:pt idx="14">
                  <c:v>-8.8509316770186294E-2</c:v>
                </c:pt>
              </c:numCache>
            </c:numRef>
          </c:val>
          <c:extLst>
            <c:ext xmlns:c16="http://schemas.microsoft.com/office/drawing/2014/chart" uri="{C3380CC4-5D6E-409C-BE32-E72D297353CC}">
              <c16:uniqueId val="{00000001-01C1-4A73-A252-3B3EF9616EEA}"/>
            </c:ext>
          </c:extLst>
        </c:ser>
        <c:dLbls>
          <c:showLegendKey val="0"/>
          <c:showVal val="0"/>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75000"/>
                    <a:lumOff val="25000"/>
                  </a:schemeClr>
                </a:solidFill>
                <a:latin typeface="+mn-lt"/>
                <a:ea typeface="+mn-ea"/>
                <a:cs typeface="+mn-cs"/>
              </a:defRPr>
            </a:pPr>
            <a:endParaRPr lang="nb-NO"/>
          </a:p>
        </c:txPr>
        <c:crossAx val="691878528"/>
        <c:crosses val="autoZero"/>
        <c:auto val="1"/>
        <c:lblAlgn val="l"/>
        <c:lblOffset val="50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010395331625056"/>
          <c:y val="0.87042519685039377"/>
          <c:w val="0.20463629313573142"/>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Difi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57-4AA1-86E4-AAA07F43C1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57-4AA1-86E4-AAA07F43C1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57-4AA1-86E4-AAA07F43C114}"/>
              </c:ext>
            </c:extLst>
          </c:dPt>
          <c:dLbls>
            <c:dLbl>
              <c:idx val="0"/>
              <c:layout>
                <c:manualLayout>
                  <c:x val="6.1286115678749621E-2"/>
                  <c:y val="-1.1247843425296016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5.7369474447429659E-2"/>
                      <c:h val="7.0336514219517754E-2"/>
                    </c:manualLayout>
                  </c15:layout>
                </c:ext>
                <c:ext xmlns:c16="http://schemas.microsoft.com/office/drawing/2014/chart" uri="{C3380CC4-5D6E-409C-BE32-E72D297353CC}">
                  <c16:uniqueId val="{00000001-A857-4AA1-86E4-AAA07F43C114}"/>
                </c:ext>
              </c:extLst>
            </c:dLbl>
            <c:dLbl>
              <c:idx val="1"/>
              <c:layout>
                <c:manualLayout>
                  <c:x val="-4.2134204529140531E-2"/>
                  <c:y val="4.4991373701184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7-4AA1-86E4-AAA07F43C114}"/>
                </c:ext>
              </c:extLst>
            </c:dLbl>
            <c:dLbl>
              <c:idx val="2"/>
              <c:layout>
                <c:manualLayout>
                  <c:x val="-2.872786672441395E-2"/>
                  <c:y val="-7.8734903977072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57-4AA1-86E4-AAA07F43C11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0.34745762711864403</c:v>
                </c:pt>
                <c:pt idx="1">
                  <c:v>0.51694915254237306</c:v>
                </c:pt>
                <c:pt idx="2">
                  <c:v>0.13559322033898299</c:v>
                </c:pt>
              </c:numCache>
            </c:numRef>
          </c:val>
          <c:extLst>
            <c:ext xmlns:c16="http://schemas.microsoft.com/office/drawing/2014/chart" uri="{C3380CC4-5D6E-409C-BE32-E72D297353CC}">
              <c16:uniqueId val="{00000006-A857-4AA1-86E4-AAA07F43C11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31312493918313"/>
          <c:y val="8.6656250000000004E-2"/>
          <c:w val="0.53614870861874253"/>
          <c:h val="0.7596852854330709"/>
        </c:manualLayout>
      </c:layout>
      <c:barChart>
        <c:barDir val="bar"/>
        <c:grouping val="clustered"/>
        <c:varyColors val="0"/>
        <c:ser>
          <c:idx val="0"/>
          <c:order val="0"/>
          <c:tx>
            <c:strRef>
              <c:f>Sheet1!$B$1</c:f>
              <c:strCache>
                <c:ptCount val="1"/>
                <c:pt idx="0">
                  <c:v>Fremmet innovasjonen i høy grad</c:v>
                </c:pt>
              </c:strCache>
            </c:strRef>
          </c:tx>
          <c:spPr>
            <a:solidFill>
              <a:srgbClr val="00A5A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Sheet1!$B$2:$B$16</c:f>
            </c:numRef>
          </c:val>
          <c:extLst>
            <c:ext xmlns:c16="http://schemas.microsoft.com/office/drawing/2014/chart" uri="{C3380CC4-5D6E-409C-BE32-E72D297353CC}">
              <c16:uniqueId val="{00000000-01C1-4A73-A252-3B3EF9616EEA}"/>
            </c:ext>
          </c:extLst>
        </c:ser>
        <c:ser>
          <c:idx val="1"/>
          <c:order val="1"/>
          <c:tx>
            <c:strRef>
              <c:f>Sheet1!$C$1</c:f>
              <c:strCache>
                <c:ptCount val="1"/>
                <c:pt idx="0">
                  <c:v>Fremmet innovasjonen i noen grad</c:v>
                </c:pt>
              </c:strCache>
            </c:strRef>
          </c:tx>
          <c:spPr>
            <a:solidFill>
              <a:srgbClr val="C00000"/>
            </a:solidFill>
            <a:ln>
              <a:noFill/>
            </a:ln>
            <a:effectLst/>
          </c:spPr>
          <c:invertIfNegative val="0"/>
          <c:dLbls>
            <c:dLbl>
              <c:idx val="1"/>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34 %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13</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15 %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tx>
                <c:rich>
                  <a:bodyPr/>
                  <a:lstStyle/>
                  <a:p>
                    <a:r>
                      <a:rPr lang="en-US"/>
                      <a:t>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dLbl>
              <c:idx val="14"/>
              <c:tx>
                <c:rich>
                  <a:bodyPr/>
                  <a:lstStyle/>
                  <a:p>
                    <a:r>
                      <a:rPr lang="en-US"/>
                      <a:t>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Sheet1!$C$2:$C$16</c:f>
            </c:numRef>
          </c:val>
          <c:extLst>
            <c:ext xmlns:c16="http://schemas.microsoft.com/office/drawing/2014/chart" uri="{C3380CC4-5D6E-409C-BE32-E72D297353CC}">
              <c16:uniqueId val="{00000001-01C1-4A73-A252-3B3EF9616EEA}"/>
            </c:ext>
          </c:extLst>
        </c:ser>
        <c:ser>
          <c:idx val="2"/>
          <c:order val="2"/>
          <c:tx>
            <c:strRef>
              <c:f>Sheet1!$D$1</c:f>
              <c:strCache>
                <c:ptCount val="1"/>
                <c:pt idx="0">
                  <c:v>Hemmet innovasjonen i noen 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Sheet1!$D$2:$D$16</c:f>
            </c:numRef>
          </c:val>
          <c:extLst>
            <c:ext xmlns:c16="http://schemas.microsoft.com/office/drawing/2014/chart" uri="{C3380CC4-5D6E-409C-BE32-E72D297353CC}">
              <c16:uniqueId val="{00000000-DABB-4BD3-A6B6-29BAA73245EF}"/>
            </c:ext>
          </c:extLst>
        </c:ser>
        <c:ser>
          <c:idx val="3"/>
          <c:order val="3"/>
          <c:tx>
            <c:strRef>
              <c:f>Sheet1!$E$1</c:f>
              <c:strCache>
                <c:ptCount val="1"/>
                <c:pt idx="0">
                  <c:v>Hemmet innovasjonen i høy grad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Sheet1!$E$2:$E$16</c:f>
            </c:numRef>
          </c:val>
          <c:extLst>
            <c:ext xmlns:c16="http://schemas.microsoft.com/office/drawing/2014/chart" uri="{C3380CC4-5D6E-409C-BE32-E72D297353CC}">
              <c16:uniqueId val="{00000001-DABB-4BD3-A6B6-29BAA73245EF}"/>
            </c:ext>
          </c:extLst>
        </c:ser>
        <c:ser>
          <c:idx val="4"/>
          <c:order val="4"/>
          <c:tx>
            <c:strRef>
              <c:f>Sheet1!$F$1</c:f>
              <c:strCache>
                <c:ptCount val="1"/>
                <c:pt idx="0">
                  <c:v>Ikke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Sheet1!$F$2:$F$16</c:f>
            </c:numRef>
          </c:val>
          <c:extLst>
            <c:ext xmlns:c16="http://schemas.microsoft.com/office/drawing/2014/chart" uri="{C3380CC4-5D6E-409C-BE32-E72D297353CC}">
              <c16:uniqueId val="{00000002-DABB-4BD3-A6B6-29BAA73245EF}"/>
            </c:ext>
          </c:extLst>
        </c:ser>
        <c:ser>
          <c:idx val="5"/>
          <c:order val="5"/>
          <c:tx>
            <c:strRef>
              <c:f>Sheet1!$G$1</c:f>
              <c:strCache>
                <c:ptCount val="1"/>
                <c:pt idx="0">
                  <c:v>Vet ikke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Sheet1!$G$2:$G$16</c:f>
            </c:numRef>
          </c:val>
          <c:extLst>
            <c:ext xmlns:c16="http://schemas.microsoft.com/office/drawing/2014/chart" uri="{C3380CC4-5D6E-409C-BE32-E72D297353CC}">
              <c16:uniqueId val="{00000003-DABB-4BD3-A6B6-29BAA73245EF}"/>
            </c:ext>
          </c:extLst>
        </c:ser>
        <c:ser>
          <c:idx val="6"/>
          <c:order val="6"/>
          <c:tx>
            <c:strRef>
              <c:f>Sheet1!$H$1</c:f>
              <c:strCache>
                <c:ptCount val="1"/>
                <c:pt idx="0">
                  <c:v>Fremmet</c:v>
                </c:pt>
              </c:strCache>
            </c:strRef>
          </c:tx>
          <c:spPr>
            <a:solidFill>
              <a:srgbClr val="00A5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Sheet1!$H$2:$H$16</c:f>
              <c:numCache>
                <c:formatCode>0%</c:formatCode>
                <c:ptCount val="15"/>
                <c:pt idx="0">
                  <c:v>9.7560975609756101E-2</c:v>
                </c:pt>
                <c:pt idx="1">
                  <c:v>9.7560975609756101E-2</c:v>
                </c:pt>
                <c:pt idx="2">
                  <c:v>0.14634146341463419</c:v>
                </c:pt>
                <c:pt idx="3">
                  <c:v>0.17073170731707321</c:v>
                </c:pt>
                <c:pt idx="4">
                  <c:v>0.219512195121951</c:v>
                </c:pt>
                <c:pt idx="5">
                  <c:v>0.31707317073170699</c:v>
                </c:pt>
                <c:pt idx="6">
                  <c:v>0.39024390243902396</c:v>
                </c:pt>
                <c:pt idx="7">
                  <c:v>0.39024390243902402</c:v>
                </c:pt>
                <c:pt idx="8">
                  <c:v>0.43902439024390211</c:v>
                </c:pt>
                <c:pt idx="9">
                  <c:v>0.46341463414634093</c:v>
                </c:pt>
                <c:pt idx="10">
                  <c:v>0.46341463414634099</c:v>
                </c:pt>
                <c:pt idx="11">
                  <c:v>0.48780487804878003</c:v>
                </c:pt>
                <c:pt idx="12">
                  <c:v>0.53658536585365801</c:v>
                </c:pt>
                <c:pt idx="13">
                  <c:v>0.65853658536585302</c:v>
                </c:pt>
                <c:pt idx="14">
                  <c:v>0.65853658536585302</c:v>
                </c:pt>
              </c:numCache>
            </c:numRef>
          </c:val>
          <c:extLst>
            <c:ext xmlns:c16="http://schemas.microsoft.com/office/drawing/2014/chart" uri="{C3380CC4-5D6E-409C-BE32-E72D297353CC}">
              <c16:uniqueId val="{00000004-DABB-4BD3-A6B6-29BAA73245EF}"/>
            </c:ext>
          </c:extLst>
        </c:ser>
        <c:ser>
          <c:idx val="7"/>
          <c:order val="7"/>
          <c:tx>
            <c:strRef>
              <c:f>Sheet1!$I$1</c:f>
              <c:strCache>
                <c:ptCount val="1"/>
                <c:pt idx="0">
                  <c:v>Hemmet</c:v>
                </c:pt>
              </c:strCache>
            </c:strRef>
          </c:tx>
          <c:spPr>
            <a:solidFill>
              <a:srgbClr val="C00000"/>
            </a:solidFill>
            <a:ln>
              <a:noFill/>
            </a:ln>
            <a:effectLst/>
          </c:spPr>
          <c:invertIfNegative val="0"/>
          <c:dLbls>
            <c:dLbl>
              <c:idx val="0"/>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ABB-4BD3-A6B6-29BAA73245EF}"/>
                </c:ext>
              </c:extLst>
            </c:dLbl>
            <c:dLbl>
              <c:idx val="1"/>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ABB-4BD3-A6B6-29BAA73245EF}"/>
                </c:ext>
              </c:extLst>
            </c:dLbl>
            <c:dLbl>
              <c:idx val="2"/>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ABB-4BD3-A6B6-29BAA73245EF}"/>
                </c:ext>
              </c:extLst>
            </c:dLbl>
            <c:dLbl>
              <c:idx val="3"/>
              <c:tx>
                <c:rich>
                  <a:bodyPr/>
                  <a:lstStyle/>
                  <a:p>
                    <a:r>
                      <a:rPr lang="en-US"/>
                      <a:t>66 %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ABB-4BD3-A6B6-29BAA73245EF}"/>
                </c:ext>
              </c:extLst>
            </c:dLbl>
            <c:dLbl>
              <c:idx val="4"/>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BB-4BD3-A6B6-29BAA73245EF}"/>
                </c:ext>
              </c:extLst>
            </c:dLbl>
            <c:dLbl>
              <c:idx val="5"/>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BB-4BD3-A6B6-29BAA73245EF}"/>
                </c:ext>
              </c:extLst>
            </c:dLbl>
            <c:dLbl>
              <c:idx val="6"/>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BB-4BD3-A6B6-29BAA73245EF}"/>
                </c:ext>
              </c:extLst>
            </c:dLbl>
            <c:dLbl>
              <c:idx val="7"/>
              <c:tx>
                <c:rich>
                  <a:bodyPr/>
                  <a:lstStyle/>
                  <a:p>
                    <a:r>
                      <a:rPr lang="en-US"/>
                      <a:t>24 %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BB-4BD3-A6B6-29BAA73245EF}"/>
                </c:ext>
              </c:extLst>
            </c:dLbl>
            <c:dLbl>
              <c:idx val="8"/>
              <c:tx>
                <c:rich>
                  <a:bodyPr/>
                  <a:lstStyle/>
                  <a:p>
                    <a:r>
                      <a:rPr lang="en-US"/>
                      <a:t>27 %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BB-4BD3-A6B6-29BAA73245EF}"/>
                </c:ext>
              </c:extLst>
            </c:dLbl>
            <c:dLbl>
              <c:idx val="9"/>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BB-4BD3-A6B6-29BAA73245EF}"/>
                </c:ext>
              </c:extLst>
            </c:dLbl>
            <c:dLbl>
              <c:idx val="10"/>
              <c:tx>
                <c:rich>
                  <a:bodyPr/>
                  <a:lstStyle/>
                  <a:p>
                    <a:r>
                      <a:rPr lang="en-US"/>
                      <a:t>15 %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BB-4BD3-A6B6-29BAA73245EF}"/>
                </c:ext>
              </c:extLst>
            </c:dLbl>
            <c:dLbl>
              <c:idx val="11"/>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BB-4BD3-A6B6-29BAA73245EF}"/>
                </c:ext>
              </c:extLst>
            </c:dLbl>
            <c:dLbl>
              <c:idx val="12"/>
              <c:tx>
                <c:rich>
                  <a:bodyPr/>
                  <a:lstStyle/>
                  <a:p>
                    <a:r>
                      <a:rPr lang="en-US"/>
                      <a:t>17 %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BB-4BD3-A6B6-29BAA73245EF}"/>
                </c:ext>
              </c:extLst>
            </c:dLbl>
            <c:dLbl>
              <c:idx val="13"/>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BB-4BD3-A6B6-29BAA73245EF}"/>
                </c:ext>
              </c:extLst>
            </c:dLbl>
            <c:dLbl>
              <c:idx val="14"/>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BB-4BD3-A6B6-29BAA73245E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Tilskudd og støtteordningers deltakelse</c:v>
                </c:pt>
                <c:pt idx="1">
                  <c:v>Frivillige organisasjoners deltakelse</c:v>
                </c:pt>
                <c:pt idx="2">
                  <c:v>Private virksomheters deltakelse</c:v>
                </c:pt>
                <c:pt idx="3">
                  <c:v>Begrensede økonomiske ressurser</c:v>
                </c:pt>
                <c:pt idx="4">
                  <c:v>Kunnskapsinstitusjoners deltakelse</c:v>
                </c:pt>
                <c:pt idx="5">
                  <c:v>Tjenestemottakere og innbyggeres deltakelse</c:v>
                </c:pt>
                <c:pt idx="6">
                  <c:v>Måten vi håndterer feil på</c:v>
                </c:pt>
                <c:pt idx="7">
                  <c:v>Organisasjonsforandringer</c:v>
                </c:pt>
                <c:pt idx="8">
                  <c:v>Virksomhetens vedtak og prioriteringer</c:v>
                </c:pt>
                <c:pt idx="9">
                  <c:v>Lover og nasjonalt fastsatte krav</c:v>
                </c:pt>
                <c:pt idx="10">
                  <c:v>Arbeidstakerorganisasjoner eller tillitsvalgtes medvirkning</c:v>
                </c:pt>
                <c:pt idx="11">
                  <c:v>Måten vi samarbeider på tvers av sektorene på</c:v>
                </c:pt>
                <c:pt idx="12">
                  <c:v>Vårt fokus på forsvarlig drift</c:v>
                </c:pt>
                <c:pt idx="13">
                  <c:v>Ny teknologi</c:v>
                </c:pt>
                <c:pt idx="14">
                  <c:v>Medarbeidernes deltakelse</c:v>
                </c:pt>
              </c:strCache>
            </c:strRef>
          </c:cat>
          <c:val>
            <c:numRef>
              <c:f>Sheet1!$I$2:$I$16</c:f>
              <c:numCache>
                <c:formatCode>0%</c:formatCode>
                <c:ptCount val="15"/>
                <c:pt idx="0">
                  <c:v>-7.3170731707316999E-2</c:v>
                </c:pt>
                <c:pt idx="1">
                  <c:v>-2.4390243902439001E-2</c:v>
                </c:pt>
                <c:pt idx="2">
                  <c:v>-4.8780487804878002E-2</c:v>
                </c:pt>
                <c:pt idx="3">
                  <c:v>-0.65853658536585302</c:v>
                </c:pt>
                <c:pt idx="4">
                  <c:v>-2.4390243902439001E-2</c:v>
                </c:pt>
                <c:pt idx="5">
                  <c:v>-2.4390243902439001E-2</c:v>
                </c:pt>
                <c:pt idx="6">
                  <c:v>-0.12195121951219499</c:v>
                </c:pt>
                <c:pt idx="7">
                  <c:v>-0.24390243902438999</c:v>
                </c:pt>
                <c:pt idx="8">
                  <c:v>-0.26829268292682912</c:v>
                </c:pt>
                <c:pt idx="9">
                  <c:v>-0.12195121951219511</c:v>
                </c:pt>
                <c:pt idx="10">
                  <c:v>-0.146341463414634</c:v>
                </c:pt>
                <c:pt idx="11">
                  <c:v>-0.12195121951219511</c:v>
                </c:pt>
                <c:pt idx="12">
                  <c:v>-0.17073170731707299</c:v>
                </c:pt>
                <c:pt idx="13">
                  <c:v>-4.8780487804878002E-2</c:v>
                </c:pt>
                <c:pt idx="14">
                  <c:v>-0.12195121951219499</c:v>
                </c:pt>
              </c:numCache>
            </c:numRef>
          </c:val>
          <c:extLst>
            <c:ext xmlns:c16="http://schemas.microsoft.com/office/drawing/2014/chart" uri="{C3380CC4-5D6E-409C-BE32-E72D297353CC}">
              <c16:uniqueId val="{00000005-DABB-4BD3-A6B6-29BAA73245EF}"/>
            </c:ext>
          </c:extLst>
        </c:ser>
        <c:dLbls>
          <c:dLblPos val="outEnd"/>
          <c:showLegendKey val="0"/>
          <c:showVal val="1"/>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75000"/>
                    <a:lumOff val="25000"/>
                  </a:schemeClr>
                </a:solidFill>
                <a:latin typeface="+mn-lt"/>
                <a:ea typeface="+mn-ea"/>
                <a:cs typeface="+mn-cs"/>
              </a:defRPr>
            </a:pPr>
            <a:endParaRPr lang="nb-NO"/>
          </a:p>
        </c:txPr>
        <c:crossAx val="691878528"/>
        <c:crosses val="autoZero"/>
        <c:auto val="1"/>
        <c:lblAlgn val="l"/>
        <c:lblOffset val="20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010395331625056"/>
          <c:y val="0.87042519685039377"/>
          <c:w val="0.20404289762423594"/>
          <c:h val="6.39498031496062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Q29. 29. Du har nevnt at din arbeidsplass ikke har tatt i bruk eller har satt i gang utvikling av innovasjon. I hvilken grad tror din arbeidsplass ville hatt nytte av å ta i bruk innovasjoner?</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B44F-4485-A39D-5C2465EEEF90}"/>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2-B44F-4485-A39D-5C2465EEEF90}"/>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B44F-4485-A39D-5C2465EEEF90}"/>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4-B44F-4485-A39D-5C2465EEEF90}"/>
              </c:ext>
            </c:extLst>
          </c:dPt>
          <c:dPt>
            <c:idx val="4"/>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B44F-4485-A39D-5C2465EEEF9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meget stor grad</c:v>
                </c:pt>
                <c:pt idx="1">
                  <c:v>I ganske stor grad</c:v>
                </c:pt>
                <c:pt idx="2">
                  <c:v>I liten grad</c:v>
                </c:pt>
                <c:pt idx="3">
                  <c:v>Ikke i det hele tatt</c:v>
                </c:pt>
                <c:pt idx="4">
                  <c:v>Vet ikke</c:v>
                </c:pt>
              </c:strCache>
            </c:strRef>
          </c:cat>
          <c:val>
            <c:numRef>
              <c:f>Sheet1!$B$2:$B$6</c:f>
              <c:numCache>
                <c:formatCode>0%</c:formatCode>
                <c:ptCount val="5"/>
                <c:pt idx="0">
                  <c:v>6.5573770491803296E-2</c:v>
                </c:pt>
                <c:pt idx="1">
                  <c:v>0.42622950819672101</c:v>
                </c:pt>
                <c:pt idx="2">
                  <c:v>0.32786885245901604</c:v>
                </c:pt>
                <c:pt idx="3">
                  <c:v>3.2786885245901599E-2</c:v>
                </c:pt>
                <c:pt idx="4">
                  <c:v>0.14754098360655699</c:v>
                </c:pt>
              </c:numCache>
            </c:numRef>
          </c:val>
          <c:extLst>
            <c:ext xmlns:c16="http://schemas.microsoft.com/office/drawing/2014/chart" uri="{C3380CC4-5D6E-409C-BE32-E72D297353CC}">
              <c16:uniqueId val="{00000000-B44F-4485-A39D-5C2465EEEF90}"/>
            </c:ext>
          </c:extLst>
        </c:ser>
        <c:dLbls>
          <c:showLegendKey val="0"/>
          <c:showVal val="0"/>
          <c:showCatName val="0"/>
          <c:showSerName val="0"/>
          <c:showPercent val="0"/>
          <c:showBubbleSize val="0"/>
        </c:dLbls>
        <c:gapWidth val="150"/>
        <c:axId val="434468456"/>
        <c:axId val="434468128"/>
      </c:barChart>
      <c:valAx>
        <c:axId val="434468128"/>
        <c:scaling>
          <c:orientation val="minMax"/>
        </c:scaling>
        <c:delete val="1"/>
        <c:axPos val="t"/>
        <c:numFmt formatCode="0%" sourceLinked="1"/>
        <c:majorTickMark val="out"/>
        <c:minorTickMark val="none"/>
        <c:tickLblPos val="nextTo"/>
        <c:crossAx val="434468456"/>
        <c:crosses val="autoZero"/>
        <c:crossBetween val="between"/>
      </c:valAx>
      <c:catAx>
        <c:axId val="4344684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434468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2915543470296"/>
          <c:y val="0.17473824552286629"/>
          <c:w val="0.68189342185885304"/>
          <c:h val="0.73388779527559056"/>
        </c:manualLayout>
      </c:layout>
      <c:doughnutChart>
        <c:varyColors val="1"/>
        <c:ser>
          <c:idx val="0"/>
          <c:order val="0"/>
          <c:tx>
            <c:strRef>
              <c:f>Sheet1!$B$1</c:f>
              <c:strCache>
                <c:ptCount val="1"/>
                <c:pt idx="0">
                  <c:v>Column1</c:v>
                </c:pt>
              </c:strCache>
            </c:strRef>
          </c:tx>
          <c:dPt>
            <c:idx val="0"/>
            <c:bubble3D val="0"/>
            <c:explosion val="6"/>
            <c:spPr>
              <a:solidFill>
                <a:schemeClr val="accent2"/>
              </a:solidFill>
              <a:ln w="19050">
                <a:solidFill>
                  <a:schemeClr val="lt1"/>
                </a:solidFill>
              </a:ln>
              <a:effectLst/>
            </c:spPr>
            <c:extLst>
              <c:ext xmlns:c16="http://schemas.microsoft.com/office/drawing/2014/chart" uri="{C3380CC4-5D6E-409C-BE32-E72D297353CC}">
                <c16:uniqueId val="{00000001-01B4-4350-97CA-1C9FB5E494CC}"/>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2-01B4-4350-97CA-1C9FB5E494CC}"/>
              </c:ext>
            </c:extLst>
          </c:dPt>
          <c:dPt>
            <c:idx val="2"/>
            <c:bubble3D val="0"/>
            <c:spPr>
              <a:solidFill>
                <a:srgbClr val="D7D7D7"/>
              </a:solidFill>
              <a:ln w="19050">
                <a:solidFill>
                  <a:schemeClr val="lt1"/>
                </a:solidFill>
              </a:ln>
              <a:effectLst/>
            </c:spPr>
            <c:extLst>
              <c:ext xmlns:c16="http://schemas.microsoft.com/office/drawing/2014/chart" uri="{C3380CC4-5D6E-409C-BE32-E72D297353CC}">
                <c16:uniqueId val="{00000003-01B4-4350-97CA-1C9FB5E494CC}"/>
              </c:ext>
            </c:extLst>
          </c:dPt>
          <c:dLbls>
            <c:dLbl>
              <c:idx val="0"/>
              <c:layout>
                <c:manualLayout>
                  <c:x val="9.1340242402950994E-2"/>
                  <c:y val="-3.5829461917654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B4-4350-97CA-1C9FB5E494CC}"/>
                </c:ext>
              </c:extLst>
            </c:dLbl>
            <c:dLbl>
              <c:idx val="1"/>
              <c:layout>
                <c:manualLayout>
                  <c:x val="-8.0800983664148951E-2"/>
                  <c:y val="2.8663569534123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B4-4350-97CA-1C9FB5E494CC}"/>
                </c:ext>
              </c:extLst>
            </c:dLbl>
            <c:dLbl>
              <c:idx val="2"/>
              <c:layout>
                <c:manualLayout>
                  <c:x val="-3.8643948708940834E-2"/>
                  <c:y val="-6.0910085260013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B4-4350-97CA-1C9FB5E494C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0.31889763779527597</c:v>
                </c:pt>
                <c:pt idx="1">
                  <c:v>0.359580052493438</c:v>
                </c:pt>
                <c:pt idx="2">
                  <c:v>0.32152230971128604</c:v>
                </c:pt>
              </c:numCache>
            </c:numRef>
          </c:val>
          <c:extLst>
            <c:ext xmlns:c16="http://schemas.microsoft.com/office/drawing/2014/chart" uri="{C3380CC4-5D6E-409C-BE32-E72D297353CC}">
              <c16:uniqueId val="{00000000-01B4-4350-97CA-1C9FB5E494CC}"/>
            </c:ext>
          </c:extLst>
        </c:ser>
        <c:dLbls>
          <c:showLegendKey val="0"/>
          <c:showVal val="0"/>
          <c:showCatName val="0"/>
          <c:showSerName val="0"/>
          <c:showPercent val="0"/>
          <c:showBubbleSize val="0"/>
          <c:showLeaderLines val="1"/>
        </c:dLbls>
        <c:firstSliceAng val="33"/>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09521496569783E-2"/>
          <c:y val="0.140625"/>
          <c:w val="0.94578095700686049"/>
          <c:h val="0.6706190944881890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tjenester</c:v>
                </c:pt>
                <c:pt idx="1">
                  <c:v>produkter</c:v>
                </c:pt>
                <c:pt idx="2">
                  <c:v>prosesser eller måter å organisere arbeidet på</c:v>
                </c:pt>
                <c:pt idx="3">
                  <c:v>måter å kommunisere med omverdenen på, for eksempel tjenestemottakere, innbyggere og næringsliv</c:v>
                </c:pt>
              </c:strCache>
            </c:strRef>
          </c:cat>
          <c:val>
            <c:numRef>
              <c:f>Sheet1!$B$2:$B$5</c:f>
              <c:numCache>
                <c:formatCode>0%</c:formatCode>
                <c:ptCount val="4"/>
                <c:pt idx="0">
                  <c:v>0.24691358024691401</c:v>
                </c:pt>
                <c:pt idx="1">
                  <c:v>0.19341563786008201</c:v>
                </c:pt>
                <c:pt idx="2">
                  <c:v>0.75308641975308599</c:v>
                </c:pt>
                <c:pt idx="3">
                  <c:v>0.18518518518518501</c:v>
                </c:pt>
              </c:numCache>
            </c:numRef>
          </c:val>
          <c:extLst>
            <c:ext xmlns:c16="http://schemas.microsoft.com/office/drawing/2014/chart" uri="{C3380CC4-5D6E-409C-BE32-E72D297353CC}">
              <c16:uniqueId val="{00000000-7FB4-4195-BF69-75AE9218E8C5}"/>
            </c:ext>
          </c:extLst>
        </c:ser>
        <c:dLbls>
          <c:showLegendKey val="0"/>
          <c:showVal val="0"/>
          <c:showCatName val="0"/>
          <c:showSerName val="0"/>
          <c:showPercent val="0"/>
          <c:showBubbleSize val="0"/>
        </c:dLbls>
        <c:gapWidth val="219"/>
        <c:overlap val="-27"/>
        <c:axId val="609444944"/>
        <c:axId val="515733096"/>
      </c:barChart>
      <c:catAx>
        <c:axId val="60944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515733096"/>
        <c:crosses val="autoZero"/>
        <c:auto val="1"/>
        <c:lblAlgn val="ctr"/>
        <c:lblOffset val="100"/>
        <c:noMultiLvlLbl val="0"/>
      </c:catAx>
      <c:valAx>
        <c:axId val="515733096"/>
        <c:scaling>
          <c:orientation val="minMax"/>
        </c:scaling>
        <c:delete val="1"/>
        <c:axPos val="l"/>
        <c:numFmt formatCode="0%" sourceLinked="1"/>
        <c:majorTickMark val="none"/>
        <c:minorTickMark val="none"/>
        <c:tickLblPos val="nextTo"/>
        <c:crossAx val="60944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76734718162953"/>
          <c:y val="3.7687218745304271E-2"/>
          <c:w val="0.77514171043816293"/>
          <c:h val="0.83038361252775306"/>
        </c:manualLayout>
      </c:layout>
      <c:barChart>
        <c:barDir val="bar"/>
        <c:grouping val="clustered"/>
        <c:varyColors val="0"/>
        <c:ser>
          <c:idx val="0"/>
          <c:order val="0"/>
          <c:tx>
            <c:strRef>
              <c:f>Sheet1!$B$1</c:f>
              <c:strCache>
                <c:ptCount val="1"/>
                <c:pt idx="0">
                  <c:v>Hva er innovasjonsstrategiens viktigste innsatsområde(r)? (n=16)</c:v>
                </c:pt>
              </c:strCache>
            </c:strRef>
          </c:tx>
          <c:spPr>
            <a:solidFill>
              <a:srgbClr val="1E3A6E"/>
            </a:solidFill>
            <a:ln>
              <a:noFill/>
            </a:ln>
            <a:effectLst/>
          </c:spPr>
          <c:invertIfNegative val="0"/>
          <c:dLbls>
            <c:dLbl>
              <c:idx val="10"/>
              <c:layout>
                <c:manualLayout>
                  <c:x val="0"/>
                  <c:y val="-5.254852620645278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E1-44A3-B57F-782BF0115FD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Vet ikke</c:v>
                </c:pt>
                <c:pt idx="1">
                  <c:v>Annet</c:v>
                </c:pt>
                <c:pt idx="2">
                  <c:v>Nye måter de(n) folkevalgte kan lede eller fasilitere forandringer på</c:v>
                </c:pt>
                <c:pt idx="3">
                  <c:v>Offentlig - privat partnerskap</c:v>
                </c:pt>
                <c:pt idx="4">
                  <c:v>Å gjenbruke andres innovasjoner, eventuelt etter lokal tilpasning</c:v>
                </c:pt>
                <c:pt idx="5">
                  <c:v>Identifisere / løse samfunnsutfordringer sammen med private virksomheter</c:v>
                </c:pt>
                <c:pt idx="6">
                  <c:v>Identifisere / løse samfunnsutfordringer sammen med omverdenen, for eksempel tjenestemottakere/innbyggere, frivillige f</c:v>
                </c:pt>
                <c:pt idx="7">
                  <c:v>Samarbeid med utdannings- og forskningsinstitusjoner</c:v>
                </c:pt>
                <c:pt idx="8">
                  <c:v>Internasjonal utveksling av løsninger, metoder, kompetanse med videre</c:v>
                </c:pt>
                <c:pt idx="9">
                  <c:v>Å styrke de ansattes bidrag til innovasjonen, for eksempel via organisasjons- eller kompetanseutvikling</c:v>
                </c:pt>
                <c:pt idx="10">
                  <c:v>Samarbeid med andre virksomheter i offentlig sektor</c:v>
                </c:pt>
                <c:pt idx="11">
                  <c:v>Kvalitetsforbedringer</c:v>
                </c:pt>
                <c:pt idx="12">
                  <c:v>Bruk av ny teknologi, for eksempel nye digitale løsninger, velferdsteknologi, «Smart City» og så videre</c:v>
                </c:pt>
                <c:pt idx="13">
                  <c:v>Effektiviseringer</c:v>
                </c:pt>
              </c:strCache>
            </c:strRef>
          </c:cat>
          <c:val>
            <c:numRef>
              <c:f>Sheet1!$B$2:$B$15</c:f>
              <c:numCache>
                <c:formatCode>0%</c:formatCode>
                <c:ptCount val="14"/>
                <c:pt idx="0">
                  <c:v>0</c:v>
                </c:pt>
                <c:pt idx="1">
                  <c:v>6.25E-2</c:v>
                </c:pt>
                <c:pt idx="2">
                  <c:v>6.25E-2</c:v>
                </c:pt>
                <c:pt idx="3">
                  <c:v>0.3125</c:v>
                </c:pt>
                <c:pt idx="4">
                  <c:v>0.375</c:v>
                </c:pt>
                <c:pt idx="5">
                  <c:v>0.4375</c:v>
                </c:pt>
                <c:pt idx="6">
                  <c:v>0.625</c:v>
                </c:pt>
                <c:pt idx="7">
                  <c:v>0.375</c:v>
                </c:pt>
                <c:pt idx="8">
                  <c:v>0.4375</c:v>
                </c:pt>
                <c:pt idx="9">
                  <c:v>0.625</c:v>
                </c:pt>
                <c:pt idx="10">
                  <c:v>0.875</c:v>
                </c:pt>
                <c:pt idx="11">
                  <c:v>0.8125</c:v>
                </c:pt>
                <c:pt idx="12">
                  <c:v>0.8125</c:v>
                </c:pt>
                <c:pt idx="13">
                  <c:v>0.8125</c:v>
                </c:pt>
              </c:numCache>
            </c:numRef>
          </c:val>
          <c:extLst>
            <c:ext xmlns:c16="http://schemas.microsoft.com/office/drawing/2014/chart" uri="{C3380CC4-5D6E-409C-BE32-E72D297353CC}">
              <c16:uniqueId val="{00000000-6E1C-4236-8628-6F59D0506CD7}"/>
            </c:ext>
          </c:extLst>
        </c:ser>
        <c:dLbls>
          <c:showLegendKey val="0"/>
          <c:showVal val="0"/>
          <c:showCatName val="0"/>
          <c:showSerName val="0"/>
          <c:showPercent val="0"/>
          <c:showBubbleSize val="0"/>
        </c:dLbls>
        <c:gapWidth val="182"/>
        <c:axId val="698004024"/>
        <c:axId val="698007960"/>
      </c:barChart>
      <c:catAx>
        <c:axId val="698004024"/>
        <c:scaling>
          <c:orientation val="minMax"/>
        </c:scaling>
        <c:delete val="1"/>
        <c:axPos val="l"/>
        <c:numFmt formatCode="General" sourceLinked="1"/>
        <c:majorTickMark val="none"/>
        <c:minorTickMark val="none"/>
        <c:tickLblPos val="nextTo"/>
        <c:crossAx val="698007960"/>
        <c:crosses val="autoZero"/>
        <c:auto val="1"/>
        <c:lblAlgn val="ctr"/>
        <c:lblOffset val="100"/>
        <c:noMultiLvlLbl val="0"/>
      </c:catAx>
      <c:valAx>
        <c:axId val="6980079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98004024"/>
        <c:crosses val="autoZero"/>
        <c:crossBetween val="between"/>
        <c:majorUnit val="1"/>
      </c:valAx>
      <c:spPr>
        <a:noFill/>
        <a:ln>
          <a:noFill/>
        </a:ln>
        <a:effectLst/>
      </c:spPr>
    </c:plotArea>
    <c:legend>
      <c:legendPos val="b"/>
      <c:layout>
        <c:manualLayout>
          <c:xMode val="edge"/>
          <c:yMode val="edge"/>
          <c:x val="8.4602190211908623E-2"/>
          <c:y val="0.86928570996448817"/>
          <c:w val="0.87955610246329241"/>
          <c:h val="8.748374138671603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38943569553807"/>
          <c:y val="3.780187380397794E-2"/>
          <c:w val="0.55161056430446198"/>
          <c:h val="0.9243962523920441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Ikke god nok problemforståelse</c:v>
                </c:pt>
                <c:pt idx="1">
                  <c:v>Ikke godt nok samarbeid internt</c:v>
                </c:pt>
                <c:pt idx="2">
                  <c:v>Manglende forankring i administrativ ledelse og organisasjonen</c:v>
                </c:pt>
                <c:pt idx="3">
                  <c:v>Ikke god nok planlegging</c:v>
                </c:pt>
                <c:pt idx="4">
                  <c:v>Manglende økonomiske ressurser og finansiell usikkerhet</c:v>
                </c:pt>
                <c:pt idx="5">
                  <c:v>Manglende kompetanse</c:v>
                </c:pt>
                <c:pt idx="6">
                  <c:v>Ikke god nok idé</c:v>
                </c:pt>
                <c:pt idx="7">
                  <c:v>Ikke godt nok samarbeid med andre relevante aktører/enheter</c:v>
                </c:pt>
                <c:pt idx="8">
                  <c:v>Manglende forankring i politisk ledelse</c:v>
                </c:pt>
                <c:pt idx="9">
                  <c:v>Annet</c:v>
                </c:pt>
                <c:pt idx="10">
                  <c:v>Vet ikke</c:v>
                </c:pt>
              </c:strCache>
            </c:strRef>
          </c:cat>
          <c:val>
            <c:numRef>
              <c:f>Sheet1!$B$2:$B$12</c:f>
              <c:numCache>
                <c:formatCode>0%</c:formatCode>
                <c:ptCount val="11"/>
                <c:pt idx="0">
                  <c:v>0.390946502057613</c:v>
                </c:pt>
                <c:pt idx="1">
                  <c:v>0.37037037037037002</c:v>
                </c:pt>
                <c:pt idx="2">
                  <c:v>0.35802469135802495</c:v>
                </c:pt>
                <c:pt idx="3">
                  <c:v>0.34156378600823101</c:v>
                </c:pt>
                <c:pt idx="4">
                  <c:v>0.32510288065843601</c:v>
                </c:pt>
                <c:pt idx="5">
                  <c:v>0.251028806584362</c:v>
                </c:pt>
                <c:pt idx="6">
                  <c:v>0.242798353909465</c:v>
                </c:pt>
                <c:pt idx="7">
                  <c:v>0.20576131687242799</c:v>
                </c:pt>
                <c:pt idx="8">
                  <c:v>7.4074074074074098E-2</c:v>
                </c:pt>
                <c:pt idx="9">
                  <c:v>0.10699588477366299</c:v>
                </c:pt>
                <c:pt idx="10">
                  <c:v>3.2921810699588501E-2</c:v>
                </c:pt>
              </c:numCache>
            </c:numRef>
          </c:val>
          <c:extLst>
            <c:ext xmlns:c16="http://schemas.microsoft.com/office/drawing/2014/chart" uri="{C3380CC4-5D6E-409C-BE32-E72D297353CC}">
              <c16:uniqueId val="{00000000-0B7F-4E36-B843-35F6B904E2E2}"/>
            </c:ext>
          </c:extLst>
        </c:ser>
        <c:dLbls>
          <c:showLegendKey val="0"/>
          <c:showVal val="0"/>
          <c:showCatName val="0"/>
          <c:showSerName val="0"/>
          <c:showPercent val="0"/>
          <c:showBubbleSize val="0"/>
        </c:dLbls>
        <c:gapWidth val="90"/>
        <c:axId val="936069176"/>
        <c:axId val="936064256"/>
      </c:barChart>
      <c:catAx>
        <c:axId val="936069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936064256"/>
        <c:crosses val="autoZero"/>
        <c:auto val="1"/>
        <c:lblAlgn val="ctr"/>
        <c:lblOffset val="100"/>
        <c:noMultiLvlLbl val="0"/>
      </c:catAx>
      <c:valAx>
        <c:axId val="936064256"/>
        <c:scaling>
          <c:orientation val="minMax"/>
        </c:scaling>
        <c:delete val="1"/>
        <c:axPos val="t"/>
        <c:numFmt formatCode="0%" sourceLinked="1"/>
        <c:majorTickMark val="none"/>
        <c:minorTickMark val="none"/>
        <c:tickLblPos val="nextTo"/>
        <c:crossAx val="93606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439395767511"/>
          <c:y val="3.6711529890595965E-2"/>
          <c:w val="0.48287986330939747"/>
          <c:h val="0.85023325092291258"/>
        </c:manualLayout>
      </c:layout>
      <c:barChart>
        <c:barDir val="bar"/>
        <c:grouping val="percentStacked"/>
        <c:varyColors val="0"/>
        <c:ser>
          <c:idx val="0"/>
          <c:order val="0"/>
          <c:tx>
            <c:strRef>
              <c:f>Sheet1!$B$1</c:f>
              <c:strCache>
                <c:ptCount val="1"/>
                <c:pt idx="0">
                  <c:v>Helt enig</c:v>
                </c:pt>
              </c:strCache>
            </c:strRef>
          </c:tx>
          <c:spPr>
            <a:solidFill>
              <a:srgbClr val="1E3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Sheet1!$B$2:$B$14</c:f>
              <c:numCache>
                <c:formatCode>0%</c:formatCode>
                <c:ptCount val="13"/>
                <c:pt idx="0">
                  <c:v>0.14173228346456701</c:v>
                </c:pt>
                <c:pt idx="1">
                  <c:v>0.16666666666666699</c:v>
                </c:pt>
                <c:pt idx="2">
                  <c:v>0.110236220472441</c:v>
                </c:pt>
                <c:pt idx="3">
                  <c:v>0.191601049868766</c:v>
                </c:pt>
                <c:pt idx="4">
                  <c:v>0.27690288713910799</c:v>
                </c:pt>
                <c:pt idx="5">
                  <c:v>0.42125984251968496</c:v>
                </c:pt>
                <c:pt idx="6">
                  <c:v>0.38713910761154902</c:v>
                </c:pt>
                <c:pt idx="7">
                  <c:v>0.54068241469816303</c:v>
                </c:pt>
                <c:pt idx="8">
                  <c:v>0.50787401574803104</c:v>
                </c:pt>
                <c:pt idx="9">
                  <c:v>0.45669291338582702</c:v>
                </c:pt>
                <c:pt idx="10">
                  <c:v>0.58398950131233596</c:v>
                </c:pt>
                <c:pt idx="11">
                  <c:v>0.47900262467191601</c:v>
                </c:pt>
                <c:pt idx="12">
                  <c:v>0.71653543307086598</c:v>
                </c:pt>
              </c:numCache>
            </c:numRef>
          </c:val>
          <c:extLst>
            <c:ext xmlns:c16="http://schemas.microsoft.com/office/drawing/2014/chart" uri="{C3380CC4-5D6E-409C-BE32-E72D297353CC}">
              <c16:uniqueId val="{00000000-E530-46C7-B2C3-4CEED0D03FCE}"/>
            </c:ext>
          </c:extLst>
        </c:ser>
        <c:ser>
          <c:idx val="1"/>
          <c:order val="1"/>
          <c:tx>
            <c:strRef>
              <c:f>Sheet1!$C$1</c:f>
              <c:strCache>
                <c:ptCount val="1"/>
                <c:pt idx="0">
                  <c:v>Delvis enig</c:v>
                </c:pt>
              </c:strCache>
            </c:strRef>
          </c:tx>
          <c:spPr>
            <a:solidFill>
              <a:srgbClr val="AAD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Sheet1!$C$2:$C$14</c:f>
              <c:numCache>
                <c:formatCode>0%</c:formatCode>
                <c:ptCount val="13"/>
                <c:pt idx="0">
                  <c:v>0.40419947506561699</c:v>
                </c:pt>
                <c:pt idx="1">
                  <c:v>0.41207349081364797</c:v>
                </c:pt>
                <c:pt idx="2">
                  <c:v>0.48687664041994799</c:v>
                </c:pt>
                <c:pt idx="3">
                  <c:v>0.49212598425196902</c:v>
                </c:pt>
                <c:pt idx="4">
                  <c:v>0.47506561679790005</c:v>
                </c:pt>
                <c:pt idx="5">
                  <c:v>0.39370078740157505</c:v>
                </c:pt>
                <c:pt idx="6">
                  <c:v>0.49606299212598404</c:v>
                </c:pt>
                <c:pt idx="7">
                  <c:v>0.35826771653543299</c:v>
                </c:pt>
                <c:pt idx="8">
                  <c:v>0.396325459317585</c:v>
                </c:pt>
                <c:pt idx="9">
                  <c:v>0.454068241469816</c:v>
                </c:pt>
                <c:pt idx="10">
                  <c:v>0.33989501312336001</c:v>
                </c:pt>
                <c:pt idx="11">
                  <c:v>0.465879265091864</c:v>
                </c:pt>
                <c:pt idx="12">
                  <c:v>0.24671916010498698</c:v>
                </c:pt>
              </c:numCache>
            </c:numRef>
          </c:val>
          <c:extLst>
            <c:ext xmlns:c16="http://schemas.microsoft.com/office/drawing/2014/chart" uri="{C3380CC4-5D6E-409C-BE32-E72D297353CC}">
              <c16:uniqueId val="{00000001-E530-46C7-B2C3-4CEED0D03FCE}"/>
            </c:ext>
          </c:extLst>
        </c:ser>
        <c:ser>
          <c:idx val="2"/>
          <c:order val="2"/>
          <c:tx>
            <c:strRef>
              <c:f>Sheet1!$D$1</c:f>
              <c:strCache>
                <c:ptCount val="1"/>
                <c:pt idx="0">
                  <c:v>Delvis uenig</c:v>
                </c:pt>
              </c:strCache>
            </c:strRef>
          </c:tx>
          <c:spPr>
            <a:solidFill>
              <a:srgbClr val="F9E5B6"/>
            </a:solidFill>
            <a:ln>
              <a:noFill/>
            </a:ln>
            <a:effectLst/>
          </c:spPr>
          <c:invertIfNegative val="0"/>
          <c:dLbls>
            <c:dLbl>
              <c:idx val="11"/>
              <c:layout>
                <c:manualLayout>
                  <c:x val="-4.411690121959602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530-46C7-B2C3-4CEED0D03FC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Sheet1!$D$2:$D$14</c:f>
              <c:numCache>
                <c:formatCode>0%</c:formatCode>
                <c:ptCount val="13"/>
                <c:pt idx="0">
                  <c:v>0.20997375328084</c:v>
                </c:pt>
                <c:pt idx="1">
                  <c:v>0.28215223097112901</c:v>
                </c:pt>
                <c:pt idx="2">
                  <c:v>0.21916010498687702</c:v>
                </c:pt>
                <c:pt idx="3">
                  <c:v>0.18503937007874</c:v>
                </c:pt>
                <c:pt idx="4">
                  <c:v>0.16010498687664002</c:v>
                </c:pt>
                <c:pt idx="5">
                  <c:v>0.16666666666666699</c:v>
                </c:pt>
                <c:pt idx="6">
                  <c:v>0.101049868766404</c:v>
                </c:pt>
                <c:pt idx="7">
                  <c:v>8.2677165354330701E-2</c:v>
                </c:pt>
                <c:pt idx="8">
                  <c:v>5.7742782152230998E-2</c:v>
                </c:pt>
                <c:pt idx="9">
                  <c:v>5.9055118110236206E-2</c:v>
                </c:pt>
                <c:pt idx="10">
                  <c:v>4.5931758530183699E-2</c:v>
                </c:pt>
                <c:pt idx="11">
                  <c:v>2.4934383202099699E-2</c:v>
                </c:pt>
                <c:pt idx="12">
                  <c:v>2.2309711286089204E-2</c:v>
                </c:pt>
              </c:numCache>
            </c:numRef>
          </c:val>
          <c:extLst>
            <c:ext xmlns:c16="http://schemas.microsoft.com/office/drawing/2014/chart" uri="{C3380CC4-5D6E-409C-BE32-E72D297353CC}">
              <c16:uniqueId val="{00000002-E530-46C7-B2C3-4CEED0D03FCE}"/>
            </c:ext>
          </c:extLst>
        </c:ser>
        <c:ser>
          <c:idx val="3"/>
          <c:order val="3"/>
          <c:tx>
            <c:strRef>
              <c:f>Sheet1!$E$1</c:f>
              <c:strCache>
                <c:ptCount val="1"/>
                <c:pt idx="0">
                  <c:v>Helt uenig</c:v>
                </c:pt>
              </c:strCache>
            </c:strRef>
          </c:tx>
          <c:spPr>
            <a:solidFill>
              <a:srgbClr val="F1BE48"/>
            </a:solidFill>
            <a:ln>
              <a:noFill/>
            </a:ln>
            <a:effectLst/>
          </c:spPr>
          <c:invertIfNegative val="0"/>
          <c:dLbls>
            <c:dLbl>
              <c:idx val="4"/>
              <c:layout>
                <c:manualLayout>
                  <c:x val="-4.411690121959602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388-46AD-839A-E44B04E1B1B8}"/>
                </c:ext>
              </c:extLst>
            </c:dLbl>
            <c:dLbl>
              <c:idx val="8"/>
              <c:layout>
                <c:manualLayout>
                  <c:x val="4.411690121959494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530-46C7-B2C3-4CEED0D03FCE}"/>
                </c:ext>
              </c:extLst>
            </c:dLbl>
            <c:dLbl>
              <c:idx val="9"/>
              <c:layout>
                <c:manualLayout>
                  <c:x val="5.882253495945992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530-46C7-B2C3-4CEED0D03FCE}"/>
                </c:ext>
              </c:extLst>
            </c:dLbl>
            <c:dLbl>
              <c:idx val="10"/>
              <c:layout>
                <c:manualLayout>
                  <c:x val="5.882253495945992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530-46C7-B2C3-4CEED0D03FCE}"/>
                </c:ext>
              </c:extLst>
            </c:dLbl>
            <c:dLbl>
              <c:idx val="11"/>
              <c:delete val="1"/>
              <c:extLst>
                <c:ext xmlns:c15="http://schemas.microsoft.com/office/drawing/2012/chart" uri="{CE6537A1-D6FC-4f65-9D91-7224C49458BB}"/>
                <c:ext xmlns:c16="http://schemas.microsoft.com/office/drawing/2014/chart" uri="{C3380CC4-5D6E-409C-BE32-E72D297353CC}">
                  <c16:uniqueId val="{0000000C-E530-46C7-B2C3-4CEED0D03FCE}"/>
                </c:ext>
              </c:extLst>
            </c:dLbl>
            <c:dLbl>
              <c:idx val="12"/>
              <c:delete val="1"/>
              <c:extLst>
                <c:ext xmlns:c15="http://schemas.microsoft.com/office/drawing/2012/chart" uri="{CE6537A1-D6FC-4f65-9D91-7224C49458BB}"/>
                <c:ext xmlns:c16="http://schemas.microsoft.com/office/drawing/2014/chart" uri="{C3380CC4-5D6E-409C-BE32-E72D297353CC}">
                  <c16:uniqueId val="{0000000B-E530-46C7-B2C3-4CEED0D03FC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Sheet1!$E$2:$E$14</c:f>
              <c:numCache>
                <c:formatCode>0%</c:formatCode>
                <c:ptCount val="13"/>
                <c:pt idx="0">
                  <c:v>9.055118110236221E-2</c:v>
                </c:pt>
                <c:pt idx="1">
                  <c:v>7.8740157480315001E-2</c:v>
                </c:pt>
                <c:pt idx="2">
                  <c:v>5.9055118110236206E-2</c:v>
                </c:pt>
                <c:pt idx="3">
                  <c:v>3.8057742782152203E-2</c:v>
                </c:pt>
                <c:pt idx="4">
                  <c:v>3.2808398950131198E-2</c:v>
                </c:pt>
                <c:pt idx="5">
                  <c:v>1.4435695538057701E-2</c:v>
                </c:pt>
                <c:pt idx="6">
                  <c:v>9.1863517060367505E-3</c:v>
                </c:pt>
                <c:pt idx="7">
                  <c:v>1.1811023622047201E-2</c:v>
                </c:pt>
                <c:pt idx="8">
                  <c:v>7.8740157480314994E-3</c:v>
                </c:pt>
                <c:pt idx="9">
                  <c:v>6.5616797900262501E-3</c:v>
                </c:pt>
                <c:pt idx="10">
                  <c:v>6.5616797900262501E-3</c:v>
                </c:pt>
                <c:pt idx="11">
                  <c:v>6.5616797900262501E-3</c:v>
                </c:pt>
                <c:pt idx="12">
                  <c:v>0</c:v>
                </c:pt>
              </c:numCache>
            </c:numRef>
          </c:val>
          <c:extLst>
            <c:ext xmlns:c16="http://schemas.microsoft.com/office/drawing/2014/chart" uri="{C3380CC4-5D6E-409C-BE32-E72D297353CC}">
              <c16:uniqueId val="{00000003-E530-46C7-B2C3-4CEED0D03FCE}"/>
            </c:ext>
          </c:extLst>
        </c:ser>
        <c:ser>
          <c:idx val="4"/>
          <c:order val="4"/>
          <c:tx>
            <c:strRef>
              <c:f>Sheet1!$F$1</c:f>
              <c:strCache>
                <c:ptCount val="1"/>
                <c:pt idx="0">
                  <c:v>Ikke relevant</c:v>
                </c:pt>
              </c:strCache>
            </c:strRef>
          </c:tx>
          <c:spPr>
            <a:solidFill>
              <a:srgbClr val="C00000"/>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F-B388-46AD-839A-E44B04E1B1B8}"/>
                </c:ext>
              </c:extLst>
            </c:dLbl>
            <c:dLbl>
              <c:idx val="6"/>
              <c:delete val="1"/>
              <c:extLst>
                <c:ext xmlns:c15="http://schemas.microsoft.com/office/drawing/2012/chart" uri="{CE6537A1-D6FC-4f65-9D91-7224C49458BB}"/>
                <c:ext xmlns:c16="http://schemas.microsoft.com/office/drawing/2014/chart" uri="{C3380CC4-5D6E-409C-BE32-E72D297353CC}">
                  <c16:uniqueId val="{0000000D-B388-46AD-839A-E44B04E1B1B8}"/>
                </c:ext>
              </c:extLst>
            </c:dLbl>
            <c:dLbl>
              <c:idx val="7"/>
              <c:delete val="1"/>
              <c:extLst>
                <c:ext xmlns:c15="http://schemas.microsoft.com/office/drawing/2012/chart" uri="{CE6537A1-D6FC-4f65-9D91-7224C49458BB}"/>
                <c:ext xmlns:c16="http://schemas.microsoft.com/office/drawing/2014/chart" uri="{C3380CC4-5D6E-409C-BE32-E72D297353CC}">
                  <c16:uniqueId val="{0000000B-B388-46AD-839A-E44B04E1B1B8}"/>
                </c:ext>
              </c:extLst>
            </c:dLbl>
            <c:dLbl>
              <c:idx val="8"/>
              <c:delete val="1"/>
              <c:extLst>
                <c:ext xmlns:c15="http://schemas.microsoft.com/office/drawing/2012/chart" uri="{CE6537A1-D6FC-4f65-9D91-7224C49458BB}"/>
                <c:ext xmlns:c16="http://schemas.microsoft.com/office/drawing/2014/chart" uri="{C3380CC4-5D6E-409C-BE32-E72D297353CC}">
                  <c16:uniqueId val="{00000009-B388-46AD-839A-E44B04E1B1B8}"/>
                </c:ext>
              </c:extLst>
            </c:dLbl>
            <c:dLbl>
              <c:idx val="9"/>
              <c:delete val="1"/>
              <c:extLst>
                <c:ext xmlns:c15="http://schemas.microsoft.com/office/drawing/2012/chart" uri="{CE6537A1-D6FC-4f65-9D91-7224C49458BB}"/>
                <c:ext xmlns:c16="http://schemas.microsoft.com/office/drawing/2014/chart" uri="{C3380CC4-5D6E-409C-BE32-E72D297353CC}">
                  <c16:uniqueId val="{00000007-B388-46AD-839A-E44B04E1B1B8}"/>
                </c:ext>
              </c:extLst>
            </c:dLbl>
            <c:dLbl>
              <c:idx val="10"/>
              <c:delete val="1"/>
              <c:extLst>
                <c:ext xmlns:c15="http://schemas.microsoft.com/office/drawing/2012/chart" uri="{CE6537A1-D6FC-4f65-9D91-7224C49458BB}"/>
                <c:ext xmlns:c16="http://schemas.microsoft.com/office/drawing/2014/chart" uri="{C3380CC4-5D6E-409C-BE32-E72D297353CC}">
                  <c16:uniqueId val="{00000005-B388-46AD-839A-E44B04E1B1B8}"/>
                </c:ext>
              </c:extLst>
            </c:dLbl>
            <c:dLbl>
              <c:idx val="12"/>
              <c:delete val="1"/>
              <c:extLst>
                <c:ext xmlns:c15="http://schemas.microsoft.com/office/drawing/2012/chart" uri="{CE6537A1-D6FC-4f65-9D91-7224C49458BB}"/>
                <c:ext xmlns:c16="http://schemas.microsoft.com/office/drawing/2014/chart" uri="{C3380CC4-5D6E-409C-BE32-E72D297353CC}">
                  <c16:uniqueId val="{00000002-B388-46AD-839A-E44B04E1B1B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04040"/>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Sheet1!$F$2:$F$14</c:f>
              <c:numCache>
                <c:formatCode>0%</c:formatCode>
                <c:ptCount val="13"/>
                <c:pt idx="0">
                  <c:v>0.116797900262467</c:v>
                </c:pt>
                <c:pt idx="1">
                  <c:v>4.8556430446194197E-2</c:v>
                </c:pt>
                <c:pt idx="2">
                  <c:v>6.2992125984251995E-2</c:v>
                </c:pt>
                <c:pt idx="3">
                  <c:v>3.9370078740157501E-2</c:v>
                </c:pt>
                <c:pt idx="4">
                  <c:v>2.8871391076115499E-2</c:v>
                </c:pt>
                <c:pt idx="5">
                  <c:v>1.31233595800525E-3</c:v>
                </c:pt>
                <c:pt idx="6">
                  <c:v>2.6246719160105E-3</c:v>
                </c:pt>
                <c:pt idx="7">
                  <c:v>1.31233595800525E-3</c:v>
                </c:pt>
                <c:pt idx="8">
                  <c:v>1.70603674540682E-2</c:v>
                </c:pt>
                <c:pt idx="9">
                  <c:v>1.1811023622047201E-2</c:v>
                </c:pt>
                <c:pt idx="10">
                  <c:v>1.4435695538057701E-2</c:v>
                </c:pt>
                <c:pt idx="11">
                  <c:v>5.2493438320209999E-3</c:v>
                </c:pt>
                <c:pt idx="12">
                  <c:v>9.1863517060367505E-3</c:v>
                </c:pt>
              </c:numCache>
            </c:numRef>
          </c:val>
          <c:extLst>
            <c:ext xmlns:c16="http://schemas.microsoft.com/office/drawing/2014/chart" uri="{C3380CC4-5D6E-409C-BE32-E72D297353CC}">
              <c16:uniqueId val="{00000004-E530-46C7-B2C3-4CEED0D03FCE}"/>
            </c:ext>
          </c:extLst>
        </c:ser>
        <c:ser>
          <c:idx val="5"/>
          <c:order val="5"/>
          <c:tx>
            <c:strRef>
              <c:f>Sheet1!$G$1</c:f>
              <c:strCache>
                <c:ptCount val="1"/>
                <c:pt idx="0">
                  <c:v>Vet ikke</c:v>
                </c:pt>
              </c:strCache>
            </c:strRef>
          </c:tx>
          <c:spPr>
            <a:solidFill>
              <a:schemeClr val="bg1">
                <a:lumMod val="85000"/>
              </a:schemeClr>
            </a:solidFill>
            <a:ln>
              <a:noFill/>
            </a:ln>
            <a:effectLst/>
          </c:spPr>
          <c:invertIfNegative val="0"/>
          <c:dLbls>
            <c:dLbl>
              <c:idx val="1"/>
              <c:layout>
                <c:manualLayout>
                  <c:x val="4.411690121959494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88-46AD-839A-E44B04E1B1B8}"/>
                </c:ext>
              </c:extLst>
            </c:dLbl>
            <c:dLbl>
              <c:idx val="4"/>
              <c:layout>
                <c:manualLayout>
                  <c:x val="7.35281686993249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388-46AD-839A-E44B04E1B1B8}"/>
                </c:ext>
              </c:extLst>
            </c:dLbl>
            <c:dLbl>
              <c:idx val="5"/>
              <c:delete val="1"/>
              <c:extLst>
                <c:ext xmlns:c15="http://schemas.microsoft.com/office/drawing/2012/chart" uri="{CE6537A1-D6FC-4f65-9D91-7224C49458BB}"/>
                <c:ext xmlns:c16="http://schemas.microsoft.com/office/drawing/2014/chart" uri="{C3380CC4-5D6E-409C-BE32-E72D297353CC}">
                  <c16:uniqueId val="{0000000E-B388-46AD-839A-E44B04E1B1B8}"/>
                </c:ext>
              </c:extLst>
            </c:dLbl>
            <c:dLbl>
              <c:idx val="6"/>
              <c:delete val="1"/>
              <c:extLst>
                <c:ext xmlns:c15="http://schemas.microsoft.com/office/drawing/2012/chart" uri="{CE6537A1-D6FC-4f65-9D91-7224C49458BB}"/>
                <c:ext xmlns:c16="http://schemas.microsoft.com/office/drawing/2014/chart" uri="{C3380CC4-5D6E-409C-BE32-E72D297353CC}">
                  <c16:uniqueId val="{0000000C-B388-46AD-839A-E44B04E1B1B8}"/>
                </c:ext>
              </c:extLst>
            </c:dLbl>
            <c:dLbl>
              <c:idx val="7"/>
              <c:delete val="1"/>
              <c:extLst>
                <c:ext xmlns:c15="http://schemas.microsoft.com/office/drawing/2012/chart" uri="{CE6537A1-D6FC-4f65-9D91-7224C49458BB}"/>
                <c:ext xmlns:c16="http://schemas.microsoft.com/office/drawing/2014/chart" uri="{C3380CC4-5D6E-409C-BE32-E72D297353CC}">
                  <c16:uniqueId val="{0000000A-B388-46AD-839A-E44B04E1B1B8}"/>
                </c:ext>
              </c:extLst>
            </c:dLbl>
            <c:dLbl>
              <c:idx val="8"/>
              <c:delete val="1"/>
              <c:extLst>
                <c:ext xmlns:c15="http://schemas.microsoft.com/office/drawing/2012/chart" uri="{CE6537A1-D6FC-4f65-9D91-7224C49458BB}"/>
                <c:ext xmlns:c16="http://schemas.microsoft.com/office/drawing/2014/chart" uri="{C3380CC4-5D6E-409C-BE32-E72D297353CC}">
                  <c16:uniqueId val="{00000008-B388-46AD-839A-E44B04E1B1B8}"/>
                </c:ext>
              </c:extLst>
            </c:dLbl>
            <c:dLbl>
              <c:idx val="9"/>
              <c:delete val="1"/>
              <c:extLst>
                <c:ext xmlns:c15="http://schemas.microsoft.com/office/drawing/2012/chart" uri="{CE6537A1-D6FC-4f65-9D91-7224C49458BB}"/>
                <c:ext xmlns:c16="http://schemas.microsoft.com/office/drawing/2014/chart" uri="{C3380CC4-5D6E-409C-BE32-E72D297353CC}">
                  <c16:uniqueId val="{00000006-B388-46AD-839A-E44B04E1B1B8}"/>
                </c:ext>
              </c:extLst>
            </c:dLbl>
            <c:dLbl>
              <c:idx val="10"/>
              <c:delete val="1"/>
              <c:extLst>
                <c:ext xmlns:c15="http://schemas.microsoft.com/office/drawing/2012/chart" uri="{CE6537A1-D6FC-4f65-9D91-7224C49458BB}"/>
                <c:ext xmlns:c16="http://schemas.microsoft.com/office/drawing/2014/chart" uri="{C3380CC4-5D6E-409C-BE32-E72D297353CC}">
                  <c16:uniqueId val="{00000004-B388-46AD-839A-E44B04E1B1B8}"/>
                </c:ext>
              </c:extLst>
            </c:dLbl>
            <c:dLbl>
              <c:idx val="11"/>
              <c:delete val="1"/>
              <c:extLst>
                <c:ext xmlns:c15="http://schemas.microsoft.com/office/drawing/2012/chart" uri="{CE6537A1-D6FC-4f65-9D91-7224C49458BB}"/>
                <c:ext xmlns:c16="http://schemas.microsoft.com/office/drawing/2014/chart" uri="{C3380CC4-5D6E-409C-BE32-E72D297353CC}">
                  <c16:uniqueId val="{00000003-B388-46AD-839A-E44B04E1B1B8}"/>
                </c:ext>
              </c:extLst>
            </c:dLbl>
            <c:dLbl>
              <c:idx val="12"/>
              <c:delete val="1"/>
              <c:extLst>
                <c:ext xmlns:c15="http://schemas.microsoft.com/office/drawing/2012/chart" uri="{CE6537A1-D6FC-4f65-9D91-7224C49458BB}"/>
                <c:ext xmlns:c16="http://schemas.microsoft.com/office/drawing/2014/chart" uri="{C3380CC4-5D6E-409C-BE32-E72D297353CC}">
                  <c16:uniqueId val="{00000001-B388-46AD-839A-E44B04E1B1B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04040"/>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Sheet1!$G$2:$G$14</c:f>
              <c:numCache>
                <c:formatCode>0%</c:formatCode>
                <c:ptCount val="13"/>
                <c:pt idx="0">
                  <c:v>3.6745406824147002E-2</c:v>
                </c:pt>
                <c:pt idx="1">
                  <c:v>1.1811023622047201E-2</c:v>
                </c:pt>
                <c:pt idx="2">
                  <c:v>6.1679790026246704E-2</c:v>
                </c:pt>
                <c:pt idx="3">
                  <c:v>5.3805774278215202E-2</c:v>
                </c:pt>
                <c:pt idx="4">
                  <c:v>2.6246719160105E-2</c:v>
                </c:pt>
                <c:pt idx="5">
                  <c:v>2.6246719160105E-3</c:v>
                </c:pt>
                <c:pt idx="6">
                  <c:v>3.9370078740157497E-3</c:v>
                </c:pt>
                <c:pt idx="7">
                  <c:v>5.2493438320209999E-3</c:v>
                </c:pt>
                <c:pt idx="8">
                  <c:v>1.31233595800525E-2</c:v>
                </c:pt>
                <c:pt idx="9">
                  <c:v>1.1811023622047201E-2</c:v>
                </c:pt>
                <c:pt idx="10">
                  <c:v>9.1863517060367505E-3</c:v>
                </c:pt>
                <c:pt idx="11">
                  <c:v>1.8372703412073501E-2</c:v>
                </c:pt>
                <c:pt idx="12">
                  <c:v>5.2493438320209999E-3</c:v>
                </c:pt>
              </c:numCache>
            </c:numRef>
          </c:val>
          <c:extLst>
            <c:ext xmlns:c16="http://schemas.microsoft.com/office/drawing/2014/chart" uri="{C3380CC4-5D6E-409C-BE32-E72D297353CC}">
              <c16:uniqueId val="{00000005-E530-46C7-B2C3-4CEED0D03FCE}"/>
            </c:ext>
          </c:extLst>
        </c:ser>
        <c:dLbls>
          <c:dLblPos val="ctr"/>
          <c:showLegendKey val="0"/>
          <c:showVal val="1"/>
          <c:showCatName val="0"/>
          <c:showSerName val="0"/>
          <c:showPercent val="0"/>
          <c:showBubbleSize val="0"/>
        </c:dLbls>
        <c:gapWidth val="40"/>
        <c:overlap val="100"/>
        <c:axId val="842148896"/>
        <c:axId val="842144960"/>
      </c:barChart>
      <c:catAx>
        <c:axId val="84214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842144960"/>
        <c:crosses val="autoZero"/>
        <c:auto val="1"/>
        <c:lblAlgn val="ctr"/>
        <c:lblOffset val="100"/>
        <c:noMultiLvlLbl val="0"/>
      </c:catAx>
      <c:valAx>
        <c:axId val="8421449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4214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Difi</c:v>
                </c:pt>
              </c:strCache>
            </c:strRef>
          </c:tx>
          <c:spPr>
            <a:solidFill>
              <a:srgbClr val="00CAFF"/>
            </a:solidFill>
            <a:ln>
              <a:noFill/>
            </a:ln>
            <a:effectLst/>
          </c:spPr>
          <c:invertIfNegative val="0"/>
          <c:dLbls>
            <c:dLbl>
              <c:idx val="1"/>
              <c:layout>
                <c:manualLayout>
                  <c:x val="-3.30757874015748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66-4F7A-9282-9C8B4D7764DC}"/>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66-4F7A-9282-9C8B4D7764DC}"/>
                </c:ext>
              </c:extLst>
            </c:dLbl>
            <c:dLbl>
              <c:idx val="3"/>
              <c:layout>
                <c:manualLayout>
                  <c:x val="2.2578844900376172E-3"/>
                  <c:y val="-6.568656950035395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66-4F7A-9282-9C8B4D7764DC}"/>
                </c:ext>
              </c:extLst>
            </c:dLbl>
            <c:dLbl>
              <c:idx val="4"/>
              <c:layout>
                <c:manualLayout>
                  <c:x val="2.2578844900376172E-3"/>
                  <c:y val="-7.1658903618774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66-4F7A-9282-9C8B4D7764DC}"/>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66-4F7A-9282-9C8B4D7764DC}"/>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66-4F7A-9282-9C8B4D7764D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ikke</c:v>
                </c:pt>
                <c:pt idx="1">
                  <c:v>Ingen av disse/Nei</c:v>
                </c:pt>
                <c:pt idx="2">
                  <c:v>Vi har innsatsområder innenfor innovasjon</c:v>
                </c:pt>
                <c:pt idx="3">
                  <c:v>En av våre underliggende virksomheter/etater har egen innovasjonsstrategi</c:v>
                </c:pt>
                <c:pt idx="4">
                  <c:v>Vi har tidligere hatt en innovasjonsstrategi</c:v>
                </c:pt>
                <c:pt idx="5">
                  <c:v>Vi er i ferd med å utvikle en innovasjonsstrategi</c:v>
                </c:pt>
                <c:pt idx="6">
                  <c:v>Vi har en innovasjonsstrategi</c:v>
                </c:pt>
              </c:strCache>
            </c:strRef>
          </c:cat>
          <c:val>
            <c:numRef>
              <c:f>Sheet1!$B$2:$B$8</c:f>
              <c:numCache>
                <c:formatCode>0%</c:formatCode>
                <c:ptCount val="7"/>
                <c:pt idx="0">
                  <c:v>0</c:v>
                </c:pt>
                <c:pt idx="1">
                  <c:v>0.13750000000000001</c:v>
                </c:pt>
                <c:pt idx="2">
                  <c:v>0.7</c:v>
                </c:pt>
                <c:pt idx="3">
                  <c:v>1.2500000000000001E-2</c:v>
                </c:pt>
                <c:pt idx="4">
                  <c:v>1.2500000000000001E-2</c:v>
                </c:pt>
                <c:pt idx="5">
                  <c:v>0.15</c:v>
                </c:pt>
                <c:pt idx="6">
                  <c:v>0.2</c:v>
                </c:pt>
              </c:numCache>
            </c:numRef>
          </c:val>
          <c:extLst>
            <c:ext xmlns:c16="http://schemas.microsoft.com/office/drawing/2014/chart" uri="{C3380CC4-5D6E-409C-BE32-E72D297353CC}">
              <c16:uniqueId val="{00000000-FF66-4F7A-9282-9C8B4D7764DC}"/>
            </c:ext>
          </c:extLst>
        </c:ser>
        <c:ser>
          <c:idx val="1"/>
          <c:order val="1"/>
          <c:tx>
            <c:strRef>
              <c:f>Sheet1!$C$1</c:f>
              <c:strCache>
                <c:ptCount val="1"/>
                <c:pt idx="0">
                  <c:v>KS</c:v>
                </c:pt>
              </c:strCache>
            </c:strRef>
          </c:tx>
          <c:spPr>
            <a:solidFill>
              <a:srgbClr val="0016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Vet ikke</c:v>
                </c:pt>
                <c:pt idx="1">
                  <c:v>Ingen av disse/Nei</c:v>
                </c:pt>
                <c:pt idx="2">
                  <c:v>Vi har innsatsområder innenfor innovasjon</c:v>
                </c:pt>
                <c:pt idx="3">
                  <c:v>En av våre underliggende virksomheter/etater har egen innovasjonsstrategi</c:v>
                </c:pt>
                <c:pt idx="4">
                  <c:v>Vi har tidligere hatt en innovasjonsstrategi</c:v>
                </c:pt>
                <c:pt idx="5">
                  <c:v>Vi er i ferd med å utvikle en innovasjonsstrategi</c:v>
                </c:pt>
                <c:pt idx="6">
                  <c:v>Vi har en innovasjonsstrategi</c:v>
                </c:pt>
              </c:strCache>
            </c:strRef>
          </c:cat>
          <c:val>
            <c:numRef>
              <c:f>Sheet1!$C$2:$C$8</c:f>
              <c:numCache>
                <c:formatCode>0%</c:formatCode>
                <c:ptCount val="7"/>
                <c:pt idx="0">
                  <c:v>0</c:v>
                </c:pt>
                <c:pt idx="1">
                  <c:v>0.28000000000000003</c:v>
                </c:pt>
                <c:pt idx="2">
                  <c:v>0.46</c:v>
                </c:pt>
                <c:pt idx="3">
                  <c:v>0.03</c:v>
                </c:pt>
                <c:pt idx="4">
                  <c:v>0</c:v>
                </c:pt>
                <c:pt idx="5">
                  <c:v>0.14000000000000001</c:v>
                </c:pt>
                <c:pt idx="6">
                  <c:v>0.11</c:v>
                </c:pt>
              </c:numCache>
            </c:numRef>
          </c:val>
          <c:extLst>
            <c:ext xmlns:c16="http://schemas.microsoft.com/office/drawing/2014/chart" uri="{C3380CC4-5D6E-409C-BE32-E72D297353CC}">
              <c16:uniqueId val="{00000000-F7EC-405A-9C5B-96E593B478E3}"/>
            </c:ext>
          </c:extLst>
        </c:ser>
        <c:dLbls>
          <c:showLegendKey val="0"/>
          <c:showVal val="0"/>
          <c:showCatName val="0"/>
          <c:showSerName val="0"/>
          <c:showPercent val="0"/>
          <c:showBubbleSize val="0"/>
        </c:dLbls>
        <c:gapWidth val="182"/>
        <c:axId val="803449136"/>
        <c:axId val="803448152"/>
      </c:barChart>
      <c:catAx>
        <c:axId val="8034491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nb-NO"/>
          </a:p>
        </c:txPr>
        <c:crossAx val="803448152"/>
        <c:crosses val="autoZero"/>
        <c:auto val="1"/>
        <c:lblAlgn val="ctr"/>
        <c:lblOffset val="100"/>
        <c:noMultiLvlLbl val="0"/>
      </c:catAx>
      <c:valAx>
        <c:axId val="803448152"/>
        <c:scaling>
          <c:orientation val="minMax"/>
        </c:scaling>
        <c:delete val="1"/>
        <c:axPos val="r"/>
        <c:numFmt formatCode="0%" sourceLinked="1"/>
        <c:majorTickMark val="none"/>
        <c:minorTickMark val="none"/>
        <c:tickLblPos val="nextTo"/>
        <c:crossAx val="80344913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Difi</c:v>
                </c:pt>
              </c:strCache>
            </c:strRef>
          </c:tx>
          <c:spPr>
            <a:solidFill>
              <a:srgbClr val="00C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 vi har innovasjonsmidler*</c:v>
                </c:pt>
                <c:pt idx="1">
                  <c:v>Nei, men vi har tidligere hatt innovasjonsmidler</c:v>
                </c:pt>
                <c:pt idx="2">
                  <c:v>Nei</c:v>
                </c:pt>
                <c:pt idx="3">
                  <c:v>Vet ikke</c:v>
                </c:pt>
              </c:strCache>
            </c:strRef>
          </c:cat>
          <c:val>
            <c:numRef>
              <c:f>Sheet1!$B$2:$B$5</c:f>
              <c:numCache>
                <c:formatCode>0%</c:formatCode>
                <c:ptCount val="4"/>
                <c:pt idx="0">
                  <c:v>0.25</c:v>
                </c:pt>
                <c:pt idx="1">
                  <c:v>2.5000000000000001E-2</c:v>
                </c:pt>
                <c:pt idx="2">
                  <c:v>0.71250000000000002</c:v>
                </c:pt>
                <c:pt idx="3">
                  <c:v>1.2500000000000001E-2</c:v>
                </c:pt>
              </c:numCache>
            </c:numRef>
          </c:val>
          <c:extLst>
            <c:ext xmlns:c16="http://schemas.microsoft.com/office/drawing/2014/chart" uri="{C3380CC4-5D6E-409C-BE32-E72D297353CC}">
              <c16:uniqueId val="{00000000-E111-4570-A300-7001D56D9F58}"/>
            </c:ext>
          </c:extLst>
        </c:ser>
        <c:ser>
          <c:idx val="1"/>
          <c:order val="1"/>
          <c:tx>
            <c:strRef>
              <c:f>Sheet1!$C$1</c:f>
              <c:strCache>
                <c:ptCount val="1"/>
                <c:pt idx="0">
                  <c:v>KS</c:v>
                </c:pt>
              </c:strCache>
            </c:strRef>
          </c:tx>
          <c:spPr>
            <a:solidFill>
              <a:srgbClr val="0016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 vi har innovasjonsmidler*</c:v>
                </c:pt>
                <c:pt idx="1">
                  <c:v>Nei, men vi har tidligere hatt innovasjonsmidler</c:v>
                </c:pt>
                <c:pt idx="2">
                  <c:v>Nei</c:v>
                </c:pt>
                <c:pt idx="3">
                  <c:v>Vet ikke</c:v>
                </c:pt>
              </c:strCache>
            </c:strRef>
          </c:cat>
          <c:val>
            <c:numRef>
              <c:f>Sheet1!$C$2:$C$5</c:f>
              <c:numCache>
                <c:formatCode>0%</c:formatCode>
                <c:ptCount val="4"/>
                <c:pt idx="0">
                  <c:v>0.25</c:v>
                </c:pt>
                <c:pt idx="1">
                  <c:v>0.03</c:v>
                </c:pt>
                <c:pt idx="2">
                  <c:v>0.75</c:v>
                </c:pt>
                <c:pt idx="3">
                  <c:v>0</c:v>
                </c:pt>
              </c:numCache>
            </c:numRef>
          </c:val>
          <c:extLst>
            <c:ext xmlns:c16="http://schemas.microsoft.com/office/drawing/2014/chart" uri="{C3380CC4-5D6E-409C-BE32-E72D297353CC}">
              <c16:uniqueId val="{00000001-E111-4570-A300-7001D56D9F58}"/>
            </c:ext>
          </c:extLst>
        </c:ser>
        <c:dLbls>
          <c:dLblPos val="inEnd"/>
          <c:showLegendKey val="0"/>
          <c:showVal val="1"/>
          <c:showCatName val="0"/>
          <c:showSerName val="0"/>
          <c:showPercent val="0"/>
          <c:showBubbleSize val="0"/>
        </c:dLbls>
        <c:gapWidth val="219"/>
        <c:overlap val="-7"/>
        <c:axId val="550316320"/>
        <c:axId val="550316976"/>
      </c:barChart>
      <c:catAx>
        <c:axId val="55031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550316976"/>
        <c:crosses val="autoZero"/>
        <c:auto val="1"/>
        <c:lblAlgn val="ctr"/>
        <c:lblOffset val="100"/>
        <c:noMultiLvlLbl val="0"/>
      </c:catAx>
      <c:valAx>
        <c:axId val="550316976"/>
        <c:scaling>
          <c:orientation val="minMax"/>
        </c:scaling>
        <c:delete val="1"/>
        <c:axPos val="l"/>
        <c:numFmt formatCode="0%" sourceLinked="1"/>
        <c:majorTickMark val="none"/>
        <c:minorTickMark val="none"/>
        <c:tickLblPos val="nextTo"/>
        <c:crossAx val="55031632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56962737210103E-2"/>
          <c:y val="2.4320319668896923E-3"/>
          <c:w val="0.89260106792148264"/>
          <c:h val="0.90877453438959399"/>
        </c:manualLayout>
      </c:layout>
      <c:barChart>
        <c:barDir val="bar"/>
        <c:grouping val="clustered"/>
        <c:varyColors val="0"/>
        <c:ser>
          <c:idx val="0"/>
          <c:order val="0"/>
          <c:tx>
            <c:strRef>
              <c:f>Sheet1!$B$1</c:f>
              <c:strCache>
                <c:ptCount val="1"/>
                <c:pt idx="0">
                  <c:v>Prosent</c:v>
                </c:pt>
              </c:strCache>
            </c:strRef>
          </c:tx>
          <c:spPr>
            <a:solidFill>
              <a:srgbClr val="1E3A6E"/>
            </a:solidFill>
            <a:ln>
              <a:noFill/>
            </a:ln>
            <a:effectLst/>
          </c:spPr>
          <c:invertIfNegative val="0"/>
          <c:dLbls>
            <c:dLbl>
              <c:idx val="11"/>
              <c:tx>
                <c:rich>
                  <a:bodyPr/>
                  <a:lstStyle/>
                  <a:p>
                    <a:r>
                      <a:rPr lang="en-US" dirty="0">
                        <a:solidFill>
                          <a:schemeClr val="tx1"/>
                        </a:solidFill>
                      </a:rPr>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C0-46AB-A0D3-F6A44961251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Vet ikke</c:v>
                </c:pt>
                <c:pt idx="1">
                  <c:v>Annet:</c:v>
                </c:pt>
                <c:pt idx="2">
                  <c:v>Arbeidstakerorganisasjoner eller tillitsvalgte</c:v>
                </c:pt>
                <c:pt idx="3">
                  <c:v>Frivillige foreninger/organisasjoner</c:v>
                </c:pt>
                <c:pt idx="4">
                  <c:v>Inspirasjon fra utlandet</c:v>
                </c:pt>
                <c:pt idx="5">
                  <c:v>Utdannings- eller forskningsinstitusjoner</c:v>
                </c:pt>
                <c:pt idx="6">
                  <c:v>Innovasjon gjennomført ved andre norske offentlige arbeidsplasser</c:v>
                </c:pt>
                <c:pt idx="7">
                  <c:v>Private virksomheter/leverandører</c:v>
                </c:pt>
                <c:pt idx="8">
                  <c:v>Kommunens/fylkeskommunens innovasjonsstrategi</c:v>
                </c:pt>
                <c:pt idx="9">
                  <c:v>Politiske ledelse i kommunen/fylkeskommunen</c:v>
                </c:pt>
                <c:pt idx="10">
                  <c:v>Organisasjonsendringer</c:v>
                </c:pt>
                <c:pt idx="11">
                  <c:v>Ny lovgivning eller andre nasjonale politiske krav</c:v>
                </c:pt>
                <c:pt idx="12">
                  <c:v>Medarbeidere eller ledere i kommunen/fylkeskommunen</c:v>
                </c:pt>
                <c:pt idx="13">
                  <c:v>Tjenestemottakere/innbyggere</c:v>
                </c:pt>
                <c:pt idx="14">
                  <c:v>Innsparinger og effektiviseringskrav</c:v>
                </c:pt>
                <c:pt idx="15">
                  <c:v>Ny teknologi</c:v>
                </c:pt>
                <c:pt idx="16">
                  <c:v>Samfunnsutfordringer vi ikke klarer å løse ved å gjøre mer av det samme</c:v>
                </c:pt>
              </c:strCache>
            </c:strRef>
          </c:cat>
          <c:val>
            <c:numRef>
              <c:f>Sheet1!$B$2:$B$18</c:f>
              <c:numCache>
                <c:formatCode>0%</c:formatCode>
                <c:ptCount val="17"/>
                <c:pt idx="0">
                  <c:v>0</c:v>
                </c:pt>
                <c:pt idx="1">
                  <c:v>7.0325928479264398E-3</c:v>
                </c:pt>
                <c:pt idx="2">
                  <c:v>1.6363209722422799E-2</c:v>
                </c:pt>
                <c:pt idx="3">
                  <c:v>2.2502317413440501E-2</c:v>
                </c:pt>
                <c:pt idx="4">
                  <c:v>1.2278215382035501E-2</c:v>
                </c:pt>
                <c:pt idx="5">
                  <c:v>5.0899831841959405E-2</c:v>
                </c:pt>
                <c:pt idx="6">
                  <c:v>9.3306168744963502E-3</c:v>
                </c:pt>
                <c:pt idx="7">
                  <c:v>6.1391076910177504E-3</c:v>
                </c:pt>
                <c:pt idx="8">
                  <c:v>7.6349747762939096E-2</c:v>
                </c:pt>
                <c:pt idx="9">
                  <c:v>0.108426592726815</c:v>
                </c:pt>
                <c:pt idx="10">
                  <c:v>0.110457473716572</c:v>
                </c:pt>
                <c:pt idx="11">
                  <c:v>4.8196144010359702E-2</c:v>
                </c:pt>
                <c:pt idx="12">
                  <c:v>0.44726050289036201</c:v>
                </c:pt>
                <c:pt idx="13">
                  <c:v>0.339483484644516</c:v>
                </c:pt>
                <c:pt idx="14">
                  <c:v>0.50732919847772695</c:v>
                </c:pt>
                <c:pt idx="15">
                  <c:v>0.41274711313169904</c:v>
                </c:pt>
                <c:pt idx="16">
                  <c:v>0.67523127553230688</c:v>
                </c:pt>
              </c:numCache>
            </c:numRef>
          </c:val>
          <c:extLst>
            <c:ext xmlns:c16="http://schemas.microsoft.com/office/drawing/2014/chart" uri="{C3380CC4-5D6E-409C-BE32-E72D297353CC}">
              <c16:uniqueId val="{00000005-78C0-46AB-A0D3-F6A449612519}"/>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1"/>
        <c:axPos val="l"/>
        <c:numFmt formatCode="General" sourceLinked="1"/>
        <c:majorTickMark val="none"/>
        <c:minorTickMark val="none"/>
        <c:tickLblPos val="nextTo"/>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62596148463726"/>
          <c:y val="2.8179082903223272E-2"/>
          <c:w val="0.39351961256943713"/>
          <c:h val="0.88563613902450589"/>
        </c:manualLayout>
      </c:layout>
      <c:barChart>
        <c:barDir val="bar"/>
        <c:grouping val="clustered"/>
        <c:varyColors val="0"/>
        <c:ser>
          <c:idx val="0"/>
          <c:order val="0"/>
          <c:tx>
            <c:strRef>
              <c:f>Sheet1!$B$1</c:f>
              <c:strCache>
                <c:ptCount val="1"/>
                <c:pt idx="0">
                  <c:v>Q17. 17. Hvem eller hva er viktigste årsak(er) til at virksomheten arbeider med innovasjon?</c:v>
                </c:pt>
              </c:strCache>
            </c:strRef>
          </c:tx>
          <c:spPr>
            <a:solidFill>
              <a:srgbClr val="00C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Vet ikke</c:v>
                </c:pt>
                <c:pt idx="1">
                  <c:v>Annet:</c:v>
                </c:pt>
                <c:pt idx="2">
                  <c:v>Arbeidstakerorganisasjoner eller tillitsvalgte</c:v>
                </c:pt>
                <c:pt idx="3">
                  <c:v>Frivillige foreninger/organisasjoner</c:v>
                </c:pt>
                <c:pt idx="4">
                  <c:v>Inspirasjon fra utlandet</c:v>
                </c:pt>
                <c:pt idx="5">
                  <c:v>Utdannings- eller forskningsinstitusjoner</c:v>
                </c:pt>
                <c:pt idx="6">
                  <c:v>Innovasjon gjennomført ved andre norske offentlige arbeidsplasser</c:v>
                </c:pt>
                <c:pt idx="7">
                  <c:v>Private virksomheter/leverandører</c:v>
                </c:pt>
                <c:pt idx="8">
                  <c:v>Virksomhetens innovasjonsstrategi</c:v>
                </c:pt>
                <c:pt idx="9">
                  <c:v>Politisk ledelse</c:v>
                </c:pt>
                <c:pt idx="10">
                  <c:v>Organisasjonsendringer</c:v>
                </c:pt>
                <c:pt idx="11">
                  <c:v>Ny lovgivning eller andre nasjonale politiske krav</c:v>
                </c:pt>
                <c:pt idx="12">
                  <c:v>Medarbeidere eller ledere i virksomheten</c:v>
                </c:pt>
                <c:pt idx="13">
                  <c:v>Tjenestemottakere/innbyggere</c:v>
                </c:pt>
                <c:pt idx="14">
                  <c:v>Innsparinger og effektiviseringskrav</c:v>
                </c:pt>
                <c:pt idx="15">
                  <c:v>Ny teknologi</c:v>
                </c:pt>
                <c:pt idx="16">
                  <c:v>Samfunnsutfordringer vi ikke klarer å løse ved å gjøre mer av det samme</c:v>
                </c:pt>
              </c:strCache>
            </c:strRef>
          </c:cat>
          <c:val>
            <c:numRef>
              <c:f>Sheet1!$B$2:$B$18</c:f>
              <c:numCache>
                <c:formatCode>0%</c:formatCode>
                <c:ptCount val="17"/>
                <c:pt idx="0">
                  <c:v>0</c:v>
                </c:pt>
                <c:pt idx="1">
                  <c:v>0</c:v>
                </c:pt>
                <c:pt idx="2">
                  <c:v>0</c:v>
                </c:pt>
                <c:pt idx="3">
                  <c:v>1.4492753623188401E-2</c:v>
                </c:pt>
                <c:pt idx="4">
                  <c:v>1.4492753623188401E-2</c:v>
                </c:pt>
                <c:pt idx="5">
                  <c:v>4.3478260869565202E-2</c:v>
                </c:pt>
                <c:pt idx="6">
                  <c:v>5.7971014492753603E-2</c:v>
                </c:pt>
                <c:pt idx="7">
                  <c:v>7.2463768115942004E-2</c:v>
                </c:pt>
                <c:pt idx="8">
                  <c:v>7.2463768115942004E-2</c:v>
                </c:pt>
                <c:pt idx="9">
                  <c:v>8.6956521739130405E-2</c:v>
                </c:pt>
                <c:pt idx="10">
                  <c:v>8.6956521739130405E-2</c:v>
                </c:pt>
                <c:pt idx="11">
                  <c:v>0.173913043478261</c:v>
                </c:pt>
                <c:pt idx="12">
                  <c:v>0.36231884057970998</c:v>
                </c:pt>
                <c:pt idx="13">
                  <c:v>0.434782608695652</c:v>
                </c:pt>
                <c:pt idx="14">
                  <c:v>0.46376811594202899</c:v>
                </c:pt>
                <c:pt idx="15">
                  <c:v>0.47826086956521702</c:v>
                </c:pt>
                <c:pt idx="16">
                  <c:v>0.55072463768115898</c:v>
                </c:pt>
              </c:numCache>
            </c:numRef>
          </c:val>
          <c:extLst>
            <c:ext xmlns:c16="http://schemas.microsoft.com/office/drawing/2014/chart" uri="{C3380CC4-5D6E-409C-BE32-E72D297353CC}">
              <c16:uniqueId val="{00000005-F2D7-4926-B405-37A6CEB5F434}"/>
            </c:ext>
          </c:extLst>
        </c:ser>
        <c:dLbls>
          <c:dLblPos val="inEnd"/>
          <c:showLegendKey val="0"/>
          <c:showVal val="1"/>
          <c:showCatName val="0"/>
          <c:showSerName val="0"/>
          <c:showPercent val="0"/>
          <c:showBubbleSize val="0"/>
        </c:dLbls>
        <c:gapWidth val="70"/>
        <c:axId val="391783000"/>
        <c:axId val="392282432"/>
      </c:barChart>
      <c:catAx>
        <c:axId val="391783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392282432"/>
        <c:crosses val="autoZero"/>
        <c:auto val="1"/>
        <c:lblAlgn val="ctr"/>
        <c:lblOffset val="100"/>
        <c:noMultiLvlLbl val="0"/>
      </c:catAx>
      <c:valAx>
        <c:axId val="392282432"/>
        <c:scaling>
          <c:orientation val="minMax"/>
        </c:scaling>
        <c:delete val="1"/>
        <c:axPos val="b"/>
        <c:numFmt formatCode="0%" sourceLinked="1"/>
        <c:majorTickMark val="none"/>
        <c:minorTickMark val="none"/>
        <c:tickLblPos val="nextTo"/>
        <c:crossAx val="3917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87441366919486"/>
          <c:y val="6.5596239837425047E-2"/>
          <c:w val="0.58512558633080514"/>
          <c:h val="0.83742374048913737"/>
        </c:manualLayout>
      </c:layout>
      <c:barChart>
        <c:barDir val="bar"/>
        <c:grouping val="clustered"/>
        <c:varyColors val="0"/>
        <c:ser>
          <c:idx val="0"/>
          <c:order val="0"/>
          <c:tx>
            <c:strRef>
              <c:f>Sheet1!$B$1</c:f>
              <c:strCache>
                <c:ptCount val="1"/>
                <c:pt idx="0">
                  <c:v>Fremmer</c:v>
                </c:pt>
              </c:strCache>
            </c:strRef>
          </c:tx>
          <c:spPr>
            <a:solidFill>
              <a:srgbClr val="00A5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Begrensede økonomiske ressurser</c:v>
                </c:pt>
                <c:pt idx="2">
                  <c:v>Arbeidstakerorganisasjoner eller tillitsvalgtes medvirkning</c:v>
                </c:pt>
                <c:pt idx="3">
                  <c:v>Lover og nasjonalt fastsatte krav</c:v>
                </c:pt>
                <c:pt idx="4">
                  <c:v>Vårt fokus på forsvarlig drift</c:v>
                </c:pt>
                <c:pt idx="5">
                  <c:v>Måten vi håndterer feil på</c:v>
                </c:pt>
                <c:pt idx="6">
                  <c:v>Tilskudd og støtteordningers deltakelse</c:v>
                </c:pt>
                <c:pt idx="7">
                  <c:v>Kunnskapsinstitusjoners deltakelse</c:v>
                </c:pt>
                <c:pt idx="8">
                  <c:v>Tjenestemottakere og innbyggeres deltakelse</c:v>
                </c:pt>
                <c:pt idx="9">
                  <c:v>Måten vi samarbeider på tvers av sektorene på</c:v>
                </c:pt>
                <c:pt idx="10">
                  <c:v>Private virksomheters deltakelse</c:v>
                </c:pt>
                <c:pt idx="11">
                  <c:v>Organisasjonsforandringer</c:v>
                </c:pt>
                <c:pt idx="12">
                  <c:v>Medarbeidernes deltakelse</c:v>
                </c:pt>
                <c:pt idx="13">
                  <c:v>Virksomhetens vedtak og prioriteringer</c:v>
                </c:pt>
                <c:pt idx="14">
                  <c:v>Ny teknologi</c:v>
                </c:pt>
              </c:strCache>
            </c:strRef>
          </c:cat>
          <c:val>
            <c:numRef>
              <c:f>Sheet1!$B$2:$B$16</c:f>
              <c:numCache>
                <c:formatCode>0%</c:formatCode>
                <c:ptCount val="15"/>
                <c:pt idx="0">
                  <c:v>0.21739</c:v>
                </c:pt>
                <c:pt idx="1">
                  <c:v>0.28986000000000001</c:v>
                </c:pt>
                <c:pt idx="2">
                  <c:v>0.31884000000000001</c:v>
                </c:pt>
                <c:pt idx="3">
                  <c:v>0.39130399999999999</c:v>
                </c:pt>
                <c:pt idx="4">
                  <c:v>0.46377000000000002</c:v>
                </c:pt>
                <c:pt idx="5">
                  <c:v>0.46377000000000002</c:v>
                </c:pt>
                <c:pt idx="6">
                  <c:v>0.51</c:v>
                </c:pt>
                <c:pt idx="7">
                  <c:v>0.59419999999999995</c:v>
                </c:pt>
                <c:pt idx="8">
                  <c:v>0.63768000000000002</c:v>
                </c:pt>
                <c:pt idx="9">
                  <c:v>0.62319000000000002</c:v>
                </c:pt>
                <c:pt idx="10">
                  <c:v>0.62319000000000002</c:v>
                </c:pt>
                <c:pt idx="11">
                  <c:v>0.68</c:v>
                </c:pt>
                <c:pt idx="12">
                  <c:v>0.81159000000000003</c:v>
                </c:pt>
                <c:pt idx="13">
                  <c:v>0.81159000000000003</c:v>
                </c:pt>
                <c:pt idx="14">
                  <c:v>0.98551</c:v>
                </c:pt>
              </c:numCache>
            </c:numRef>
          </c:val>
          <c:extLst>
            <c:ext xmlns:c16="http://schemas.microsoft.com/office/drawing/2014/chart" uri="{C3380CC4-5D6E-409C-BE32-E72D297353CC}">
              <c16:uniqueId val="{00000000-01C1-4A73-A252-3B3EF9616EEA}"/>
            </c:ext>
          </c:extLst>
        </c:ser>
        <c:ser>
          <c:idx val="1"/>
          <c:order val="1"/>
          <c:tx>
            <c:strRef>
              <c:f>Sheet1!$C$1</c:f>
              <c:strCache>
                <c:ptCount val="1"/>
                <c:pt idx="0">
                  <c:v>Hemmer</c:v>
                </c:pt>
              </c:strCache>
            </c:strRef>
          </c:tx>
          <c:spPr>
            <a:solidFill>
              <a:srgbClr val="C00000"/>
            </a:solidFill>
            <a:ln>
              <a:noFill/>
            </a:ln>
            <a:effectLst/>
          </c:spPr>
          <c:invertIfNegative val="0"/>
          <c:dLbls>
            <c:dLbl>
              <c:idx val="0"/>
              <c:layout>
                <c:manualLayout>
                  <c:x val="-3.6753445635528334E-2"/>
                  <c:y val="-3.3340360186149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C1-4A73-A252-3B3EF9616EEA}"/>
                </c:ext>
              </c:extLst>
            </c:dLbl>
            <c:dLbl>
              <c:idx val="1"/>
              <c:tx>
                <c:rich>
                  <a:bodyPr/>
                  <a:lstStyle/>
                  <a:p>
                    <a:r>
                      <a:rPr lang="en-US"/>
                      <a:t>64 %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dirty="0"/>
                      <a:t>22 %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41 %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38 %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17 %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layout>
                <c:manualLayout>
                  <c:x val="-3.5222052067381319E-2"/>
                  <c:y val="-6.112328757317346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dirty="0"/>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dirty="0"/>
                      <a:t>22 %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11 %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13 %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dLbl>
              <c:idx val="14"/>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Begrensede økonomiske ressurser</c:v>
                </c:pt>
                <c:pt idx="2">
                  <c:v>Arbeidstakerorganisasjoner eller tillitsvalgtes medvirkning</c:v>
                </c:pt>
                <c:pt idx="3">
                  <c:v>Lover og nasjonalt fastsatte krav</c:v>
                </c:pt>
                <c:pt idx="4">
                  <c:v>Vårt fokus på forsvarlig drift</c:v>
                </c:pt>
                <c:pt idx="5">
                  <c:v>Måten vi håndterer feil på</c:v>
                </c:pt>
                <c:pt idx="6">
                  <c:v>Tilskudd og støtteordningers deltakelse</c:v>
                </c:pt>
                <c:pt idx="7">
                  <c:v>Kunnskapsinstitusjoners deltakelse</c:v>
                </c:pt>
                <c:pt idx="8">
                  <c:v>Tjenestemottakere og innbyggeres deltakelse</c:v>
                </c:pt>
                <c:pt idx="9">
                  <c:v>Måten vi samarbeider på tvers av sektorene på</c:v>
                </c:pt>
                <c:pt idx="10">
                  <c:v>Private virksomheters deltakelse</c:v>
                </c:pt>
                <c:pt idx="11">
                  <c:v>Organisasjonsforandringer</c:v>
                </c:pt>
                <c:pt idx="12">
                  <c:v>Medarbeidernes deltakelse</c:v>
                </c:pt>
                <c:pt idx="13">
                  <c:v>Virksomhetens vedtak og prioriteringer</c:v>
                </c:pt>
                <c:pt idx="14">
                  <c:v>Ny teknologi</c:v>
                </c:pt>
              </c:strCache>
            </c:strRef>
          </c:cat>
          <c:val>
            <c:numRef>
              <c:f>Sheet1!$C$2:$C$16</c:f>
              <c:numCache>
                <c:formatCode>0%</c:formatCode>
                <c:ptCount val="15"/>
                <c:pt idx="0">
                  <c:v>0</c:v>
                </c:pt>
                <c:pt idx="1">
                  <c:v>-0.63768000000000002</c:v>
                </c:pt>
                <c:pt idx="2">
                  <c:v>-0.21739</c:v>
                </c:pt>
                <c:pt idx="3">
                  <c:v>-0.40579700000000002</c:v>
                </c:pt>
                <c:pt idx="4">
                  <c:v>-0.37680999999999998</c:v>
                </c:pt>
                <c:pt idx="5">
                  <c:v>-0.17391000000000001</c:v>
                </c:pt>
                <c:pt idx="6">
                  <c:v>0</c:v>
                </c:pt>
                <c:pt idx="7">
                  <c:v>-1.4493000000000001E-2</c:v>
                </c:pt>
                <c:pt idx="8">
                  <c:v>-4.3478000000000003E-2</c:v>
                </c:pt>
                <c:pt idx="9">
                  <c:v>-0.21739</c:v>
                </c:pt>
                <c:pt idx="10">
                  <c:v>-4.3478000000000003E-2</c:v>
                </c:pt>
                <c:pt idx="11">
                  <c:v>-0.11</c:v>
                </c:pt>
                <c:pt idx="12">
                  <c:v>-0.13042999999999999</c:v>
                </c:pt>
                <c:pt idx="13">
                  <c:v>-0.11594</c:v>
                </c:pt>
                <c:pt idx="14">
                  <c:v>-1.4493000000000001E-2</c:v>
                </c:pt>
              </c:numCache>
            </c:numRef>
          </c:val>
          <c:extLst>
            <c:ext xmlns:c16="http://schemas.microsoft.com/office/drawing/2014/chart" uri="{C3380CC4-5D6E-409C-BE32-E72D297353CC}">
              <c16:uniqueId val="{00000001-01C1-4A73-A252-3B3EF9616EEA}"/>
            </c:ext>
          </c:extLst>
        </c:ser>
        <c:dLbls>
          <c:dLblPos val="outEnd"/>
          <c:showLegendKey val="0"/>
          <c:showVal val="1"/>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nb-NO"/>
          </a:p>
        </c:txPr>
        <c:crossAx val="691878528"/>
        <c:crosses val="autoZero"/>
        <c:auto val="1"/>
        <c:lblAlgn val="l"/>
        <c:lblOffset val="10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4087892344237976"/>
          <c:y val="0.91976812960841881"/>
          <c:w val="0.20920681048100231"/>
          <c:h val="6.822750306691935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7089146398816"/>
          <c:y val="6.5596239837425047E-2"/>
          <c:w val="0.55602910853601173"/>
          <c:h val="0.83742374048913737"/>
        </c:manualLayout>
      </c:layout>
      <c:barChart>
        <c:barDir val="bar"/>
        <c:grouping val="clustered"/>
        <c:varyColors val="0"/>
        <c:ser>
          <c:idx val="0"/>
          <c:order val="0"/>
          <c:tx>
            <c:strRef>
              <c:f>Sheet1!$B$1</c:f>
              <c:strCache>
                <c:ptCount val="1"/>
                <c:pt idx="0">
                  <c:v>Fremmer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Lover og nasjonalt fastsatte krav</c:v>
                </c:pt>
                <c:pt idx="1">
                  <c:v>Begrensede økonomiske ressurser</c:v>
                </c:pt>
                <c:pt idx="2">
                  <c:v>Frivillige organisasjoners medvirkning</c:v>
                </c:pt>
                <c:pt idx="3">
                  <c:v>Arbeidstakerorganisasjoner eller tillitsvalgtes medvirkning</c:v>
                </c:pt>
                <c:pt idx="4">
                  <c:v>Vårt fokus på forsvarlig drift</c:v>
                </c:pt>
                <c:pt idx="5">
                  <c:v>Måten vi samarbeider på tvers av sektorene på</c:v>
                </c:pt>
                <c:pt idx="6">
                  <c:v>Private virksomheters medvirkning</c:v>
                </c:pt>
                <c:pt idx="7">
                  <c:v>Kunnskapsinstitusjoners medvirkning</c:v>
                </c:pt>
                <c:pt idx="8">
                  <c:v>Tilskudd og støtteordningers medvirkning</c:v>
                </c:pt>
                <c:pt idx="9">
                  <c:v>Kommunens politiske vedtak og prioriteringer</c:v>
                </c:pt>
                <c:pt idx="10">
                  <c:v>Tjenestemottakere og innbyggeres medvirkning</c:v>
                </c:pt>
                <c:pt idx="11">
                  <c:v>Organisasjonsforandringer</c:v>
                </c:pt>
                <c:pt idx="12">
                  <c:v>Medarbeidernes medvirkning</c:v>
                </c:pt>
                <c:pt idx="13">
                  <c:v>Ny teknologi</c:v>
                </c:pt>
              </c:strCache>
            </c:strRef>
          </c:cat>
          <c:val>
            <c:numRef>
              <c:f>Sheet1!$B$2:$B$15</c:f>
              <c:numCache>
                <c:formatCode>0%</c:formatCode>
                <c:ptCount val="14"/>
                <c:pt idx="0">
                  <c:v>0.41296779144676454</c:v>
                </c:pt>
                <c:pt idx="1">
                  <c:v>0.46043220342930602</c:v>
                </c:pt>
                <c:pt idx="2">
                  <c:v>0.54470802919708039</c:v>
                </c:pt>
                <c:pt idx="3">
                  <c:v>0.60058634053633597</c:v>
                </c:pt>
                <c:pt idx="4">
                  <c:v>0.66474003046408803</c:v>
                </c:pt>
                <c:pt idx="5">
                  <c:v>0.684317981730864</c:v>
                </c:pt>
                <c:pt idx="6">
                  <c:v>0.70108685525831604</c:v>
                </c:pt>
                <c:pt idx="7">
                  <c:v>0.72972828036277404</c:v>
                </c:pt>
                <c:pt idx="8">
                  <c:v>0.78046635907564399</c:v>
                </c:pt>
                <c:pt idx="9">
                  <c:v>0.78149836500077008</c:v>
                </c:pt>
                <c:pt idx="10">
                  <c:v>0.81449192748242794</c:v>
                </c:pt>
                <c:pt idx="11">
                  <c:v>0.81652280847218506</c:v>
                </c:pt>
                <c:pt idx="12">
                  <c:v>0.81922649630378397</c:v>
                </c:pt>
                <c:pt idx="13">
                  <c:v>0.98593481430414709</c:v>
                </c:pt>
              </c:numCache>
            </c:numRef>
          </c:val>
          <c:extLst>
            <c:ext xmlns:c16="http://schemas.microsoft.com/office/drawing/2014/chart" uri="{C3380CC4-5D6E-409C-BE32-E72D297353CC}">
              <c16:uniqueId val="{00000000-01C1-4A73-A252-3B3EF9616EEA}"/>
            </c:ext>
          </c:extLst>
        </c:ser>
        <c:ser>
          <c:idx val="1"/>
          <c:order val="1"/>
          <c:tx>
            <c:strRef>
              <c:f>Sheet1!$C$1</c:f>
              <c:strCache>
                <c:ptCount val="1"/>
                <c:pt idx="0">
                  <c:v>Hemmer</c:v>
                </c:pt>
              </c:strCache>
            </c:strRef>
          </c:tx>
          <c:spPr>
            <a:solidFill>
              <a:srgbClr val="C8D4E7"/>
            </a:solidFill>
            <a:ln>
              <a:noFill/>
            </a:ln>
            <a:effectLst/>
          </c:spPr>
          <c:invertIfNegative val="0"/>
          <c:dLbls>
            <c:dLbl>
              <c:idx val="0"/>
              <c:tx>
                <c:rich>
                  <a:bodyPr/>
                  <a:lstStyle/>
                  <a:p>
                    <a:r>
                      <a:rPr lang="en-US"/>
                      <a:t>40 %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C1-4A73-A252-3B3EF9616EEA}"/>
                </c:ext>
              </c:extLst>
            </c:dLbl>
            <c:dLbl>
              <c:idx val="1"/>
              <c:tx>
                <c:rich>
                  <a:bodyPr/>
                  <a:lstStyle/>
                  <a:p>
                    <a:r>
                      <a:rPr lang="en-US"/>
                      <a:t>48 %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19 %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22 %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26 %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a:t>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14 %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layout>
                <c:manualLayout>
                  <c:x val="-4.594180704441041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Lover og nasjonalt fastsatte krav</c:v>
                </c:pt>
                <c:pt idx="1">
                  <c:v>Begrensede økonomiske ressurser</c:v>
                </c:pt>
                <c:pt idx="2">
                  <c:v>Frivillige organisasjoners medvirkning</c:v>
                </c:pt>
                <c:pt idx="3">
                  <c:v>Arbeidstakerorganisasjoner eller tillitsvalgtes medvirkning</c:v>
                </c:pt>
                <c:pt idx="4">
                  <c:v>Vårt fokus på forsvarlig drift</c:v>
                </c:pt>
                <c:pt idx="5">
                  <c:v>Måten vi samarbeider på tvers av sektorene på</c:v>
                </c:pt>
                <c:pt idx="6">
                  <c:v>Private virksomheters medvirkning</c:v>
                </c:pt>
                <c:pt idx="7">
                  <c:v>Kunnskapsinstitusjoners medvirkning</c:v>
                </c:pt>
                <c:pt idx="8">
                  <c:v>Tilskudd og støtteordningers medvirkning</c:v>
                </c:pt>
                <c:pt idx="9">
                  <c:v>Kommunens politiske vedtak og prioriteringer</c:v>
                </c:pt>
                <c:pt idx="10">
                  <c:v>Tjenestemottakere og innbyggeres medvirkning</c:v>
                </c:pt>
                <c:pt idx="11">
                  <c:v>Organisasjonsforandringer</c:v>
                </c:pt>
                <c:pt idx="12">
                  <c:v>Medarbeidernes medvirkning</c:v>
                </c:pt>
                <c:pt idx="13">
                  <c:v>Ny teknologi</c:v>
                </c:pt>
              </c:strCache>
            </c:strRef>
          </c:cat>
          <c:val>
            <c:numRef>
              <c:f>Sheet1!$C$2:$C$15</c:f>
              <c:numCache>
                <c:formatCode>0%</c:formatCode>
                <c:ptCount val="14"/>
                <c:pt idx="0">
                  <c:v>-0.395002596900488</c:v>
                </c:pt>
                <c:pt idx="1">
                  <c:v>-0.480741886723899</c:v>
                </c:pt>
                <c:pt idx="2">
                  <c:v>-2.02042933868706E-2</c:v>
                </c:pt>
                <c:pt idx="3">
                  <c:v>-0.19164718020859001</c:v>
                </c:pt>
                <c:pt idx="4">
                  <c:v>-0.21660927477769101</c:v>
                </c:pt>
                <c:pt idx="5">
                  <c:v>-0.26045328141085</c:v>
                </c:pt>
                <c:pt idx="6">
                  <c:v>-2.02042933868706E-2</c:v>
                </c:pt>
                <c:pt idx="7">
                  <c:v>-1.40651856958529E-2</c:v>
                </c:pt>
                <c:pt idx="8">
                  <c:v>-9.0009269653762103E-2</c:v>
                </c:pt>
                <c:pt idx="9">
                  <c:v>-0.12300283213542</c:v>
                </c:pt>
                <c:pt idx="10">
                  <c:v>-5.4335251701377402E-2</c:v>
                </c:pt>
                <c:pt idx="11">
                  <c:v>-3.7972041978954603E-2</c:v>
                </c:pt>
                <c:pt idx="12">
                  <c:v>-0.14369494687417</c:v>
                </c:pt>
                <c:pt idx="13">
                  <c:v>0</c:v>
                </c:pt>
              </c:numCache>
            </c:numRef>
          </c:val>
          <c:extLst>
            <c:ext xmlns:c16="http://schemas.microsoft.com/office/drawing/2014/chart" uri="{C3380CC4-5D6E-409C-BE32-E72D297353CC}">
              <c16:uniqueId val="{00000001-01C1-4A73-A252-3B3EF9616EEA}"/>
            </c:ext>
          </c:extLst>
        </c:ser>
        <c:dLbls>
          <c:dLblPos val="outEnd"/>
          <c:showLegendKey val="0"/>
          <c:showVal val="1"/>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nb-NO"/>
          </a:p>
        </c:txPr>
        <c:crossAx val="691878528"/>
        <c:crosses val="autoZero"/>
        <c:auto val="1"/>
        <c:lblAlgn val="l"/>
        <c:lblOffset val="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4087892344237976"/>
          <c:y val="0.91976812960841881"/>
          <c:w val="0.20920681048100231"/>
          <c:h val="6.822750306691935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792476170890388E-3"/>
          <c:y val="3.9074184065018419E-3"/>
          <c:w val="0.99315550833201349"/>
          <c:h val="0.80316984010323644"/>
        </c:manualLayout>
      </c:layout>
      <c:barChart>
        <c:barDir val="col"/>
        <c:grouping val="clustered"/>
        <c:varyColors val="0"/>
        <c:ser>
          <c:idx val="0"/>
          <c:order val="0"/>
          <c:tx>
            <c:strRef>
              <c:f>Sheet1!$B$1</c:f>
              <c:strCache>
                <c:ptCount val="1"/>
                <c:pt idx="0">
                  <c:v>Kolonne1</c:v>
                </c:pt>
              </c:strCache>
            </c:strRef>
          </c:tx>
          <c:spPr>
            <a:solidFill>
              <a:srgbClr val="FF0000"/>
            </a:solidFill>
          </c:spPr>
          <c:invertIfNegative val="0"/>
          <c:dPt>
            <c:idx val="0"/>
            <c:invertIfNegative val="0"/>
            <c:bubble3D val="0"/>
            <c:spPr>
              <a:solidFill>
                <a:srgbClr val="00CAFF"/>
              </a:solidFill>
            </c:spPr>
            <c:extLst>
              <c:ext xmlns:c16="http://schemas.microsoft.com/office/drawing/2014/chart" uri="{C3380CC4-5D6E-409C-BE32-E72D297353CC}">
                <c16:uniqueId val="{00000001-608A-4099-A2B5-EF0E5416C895}"/>
              </c:ext>
            </c:extLst>
          </c:dPt>
          <c:dPt>
            <c:idx val="1"/>
            <c:invertIfNegative val="0"/>
            <c:bubble3D val="0"/>
            <c:spPr>
              <a:solidFill>
                <a:srgbClr val="000066"/>
              </a:solidFill>
              <a:effectLst>
                <a:outerShdw blurRad="50800" dist="50800" dir="5400000" algn="ctr" rotWithShape="0">
                  <a:sysClr val="window" lastClr="FFFFFF"/>
                </a:outerShdw>
              </a:effectLst>
            </c:spPr>
            <c:extLst>
              <c:ext xmlns:c16="http://schemas.microsoft.com/office/drawing/2014/chart" uri="{C3380CC4-5D6E-409C-BE32-E72D297353CC}">
                <c16:uniqueId val="{00000003-608A-4099-A2B5-EF0E5416C895}"/>
              </c:ext>
            </c:extLst>
          </c:dPt>
          <c:dPt>
            <c:idx val="2"/>
            <c:invertIfNegative val="0"/>
            <c:bubble3D val="0"/>
            <c:extLst>
              <c:ext xmlns:c16="http://schemas.microsoft.com/office/drawing/2014/chart" uri="{C3380CC4-5D6E-409C-BE32-E72D297353CC}">
                <c16:uniqueId val="{00000005-608A-4099-A2B5-EF0E5416C895}"/>
              </c:ext>
            </c:extLst>
          </c:dPt>
          <c:dPt>
            <c:idx val="3"/>
            <c:invertIfNegative val="0"/>
            <c:bubble3D val="0"/>
            <c:spPr>
              <a:solidFill>
                <a:srgbClr val="213069"/>
              </a:solidFill>
            </c:spPr>
            <c:extLst>
              <c:ext xmlns:c16="http://schemas.microsoft.com/office/drawing/2014/chart" uri="{C3380CC4-5D6E-409C-BE32-E72D297353CC}">
                <c16:uniqueId val="{00000007-608A-4099-A2B5-EF0E5416C895}"/>
              </c:ext>
            </c:extLst>
          </c:dPt>
          <c:dPt>
            <c:idx val="4"/>
            <c:invertIfNegative val="0"/>
            <c:bubble3D val="0"/>
            <c:spPr>
              <a:solidFill>
                <a:srgbClr val="E33A35"/>
              </a:solidFill>
            </c:spPr>
            <c:extLst>
              <c:ext xmlns:c16="http://schemas.microsoft.com/office/drawing/2014/chart" uri="{C3380CC4-5D6E-409C-BE32-E72D297353CC}">
                <c16:uniqueId val="{00000009-608A-4099-A2B5-EF0E5416C895}"/>
              </c:ext>
            </c:extLst>
          </c:dPt>
          <c:dPt>
            <c:idx val="5"/>
            <c:invertIfNegative val="0"/>
            <c:bubble3D val="0"/>
            <c:extLst>
              <c:ext xmlns:c16="http://schemas.microsoft.com/office/drawing/2014/chart" uri="{C3380CC4-5D6E-409C-BE32-E72D297353CC}">
                <c16:uniqueId val="{0000000B-608A-4099-A2B5-EF0E5416C895}"/>
              </c:ext>
            </c:extLst>
          </c:dPt>
          <c:dPt>
            <c:idx val="6"/>
            <c:invertIfNegative val="0"/>
            <c:bubble3D val="0"/>
            <c:extLst>
              <c:ext xmlns:c16="http://schemas.microsoft.com/office/drawing/2014/chart" uri="{C3380CC4-5D6E-409C-BE32-E72D297353CC}">
                <c16:uniqueId val="{0000000D-608A-4099-A2B5-EF0E5416C895}"/>
              </c:ext>
            </c:extLst>
          </c:dPt>
          <c:dLbls>
            <c:numFmt formatCode="#\%" sourceLinked="0"/>
            <c:spPr>
              <a:noFill/>
              <a:ln>
                <a:noFill/>
              </a:ln>
              <a:effectLst/>
            </c:spPr>
            <c:txPr>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Minst én innovasjon uansett type (Norge, statlig sektor 2018)</c:v>
                </c:pt>
                <c:pt idx="1">
                  <c:v>Minst én innovasjon uansett type (Norge, kommunal sektor 2017)</c:v>
                </c:pt>
                <c:pt idx="3">
                  <c:v>Minst én innovasjon uansett type (Norge, offentlig sektor 2018)</c:v>
                </c:pt>
                <c:pt idx="4">
                  <c:v>Minst én innovasjon uansett type (Danmark, offentlig sektor 2018)</c:v>
                </c:pt>
              </c:strCache>
            </c:strRef>
          </c:cat>
          <c:val>
            <c:numRef>
              <c:f>Sheet1!$B$2:$B$6</c:f>
              <c:numCache>
                <c:formatCode>General</c:formatCode>
                <c:ptCount val="5"/>
                <c:pt idx="0">
                  <c:v>85</c:v>
                </c:pt>
                <c:pt idx="1">
                  <c:v>74.099999999999994</c:v>
                </c:pt>
                <c:pt idx="3">
                  <c:v>77</c:v>
                </c:pt>
                <c:pt idx="4">
                  <c:v>80</c:v>
                </c:pt>
              </c:numCache>
            </c:numRef>
          </c:val>
          <c:extLst>
            <c:ext xmlns:c16="http://schemas.microsoft.com/office/drawing/2014/chart" uri="{C3380CC4-5D6E-409C-BE32-E72D297353CC}">
              <c16:uniqueId val="{0000000C-608A-4099-A2B5-EF0E5416C895}"/>
            </c:ext>
          </c:extLst>
        </c:ser>
        <c:dLbls>
          <c:dLblPos val="outEnd"/>
          <c:showLegendKey val="0"/>
          <c:showVal val="1"/>
          <c:showCatName val="0"/>
          <c:showSerName val="0"/>
          <c:showPercent val="0"/>
          <c:showBubbleSize val="0"/>
        </c:dLbls>
        <c:gapWidth val="25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1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none"/>
        <c:minorTickMark val="none"/>
        <c:tickLblPos val="nextTo"/>
        <c:crossAx val="497425024"/>
        <c:crosses val="autoZero"/>
        <c:crossBetween val="between"/>
        <c:majorUnit val="20"/>
      </c:valAx>
    </c:plotArea>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nb-NO"/>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03112673025892E-3"/>
          <c:y val="0"/>
          <c:w val="0.97017486820783161"/>
          <c:h val="0.93566967137642465"/>
        </c:manualLayout>
      </c:layout>
      <c:barChart>
        <c:barDir val="col"/>
        <c:grouping val="clustered"/>
        <c:varyColors val="0"/>
        <c:ser>
          <c:idx val="0"/>
          <c:order val="0"/>
          <c:tx>
            <c:strRef>
              <c:f>Sheet1!$B$1</c:f>
              <c:strCache>
                <c:ptCount val="1"/>
                <c:pt idx="0">
                  <c:v>Difi</c:v>
                </c:pt>
              </c:strCache>
            </c:strRef>
          </c:tx>
          <c:spPr>
            <a:solidFill>
              <a:srgbClr val="00CAFF"/>
            </a:solidFill>
          </c:spPr>
          <c:invertIfNegative val="0"/>
          <c:dPt>
            <c:idx val="0"/>
            <c:invertIfNegative val="0"/>
            <c:bubble3D val="0"/>
            <c:extLst>
              <c:ext xmlns:c16="http://schemas.microsoft.com/office/drawing/2014/chart" uri="{C3380CC4-5D6E-409C-BE32-E72D297353CC}">
                <c16:uniqueId val="{00000000-CBE8-4F98-B0FD-B1D2FEF5610E}"/>
              </c:ext>
            </c:extLst>
          </c:dPt>
          <c:dPt>
            <c:idx val="1"/>
            <c:invertIfNegative val="0"/>
            <c:bubble3D val="0"/>
            <c:extLst>
              <c:ext xmlns:c16="http://schemas.microsoft.com/office/drawing/2014/chart" uri="{C3380CC4-5D6E-409C-BE32-E72D297353CC}">
                <c16:uniqueId val="{00000001-CBE8-4F98-B0FD-B1D2FEF5610E}"/>
              </c:ext>
            </c:extLst>
          </c:dPt>
          <c:dPt>
            <c:idx val="2"/>
            <c:invertIfNegative val="0"/>
            <c:bubble3D val="0"/>
            <c:extLst>
              <c:ext xmlns:c16="http://schemas.microsoft.com/office/drawing/2014/chart" uri="{C3380CC4-5D6E-409C-BE32-E72D297353CC}">
                <c16:uniqueId val="{00000002-CBE8-4F98-B0FD-B1D2FEF5610E}"/>
              </c:ext>
            </c:extLst>
          </c:dPt>
          <c:dPt>
            <c:idx val="3"/>
            <c:invertIfNegative val="0"/>
            <c:bubble3D val="0"/>
            <c:extLst>
              <c:ext xmlns:c16="http://schemas.microsoft.com/office/drawing/2014/chart" uri="{C3380CC4-5D6E-409C-BE32-E72D297353CC}">
                <c16:uniqueId val="{00000003-CBE8-4F98-B0FD-B1D2FEF5610E}"/>
              </c:ext>
            </c:extLst>
          </c:dPt>
          <c:dPt>
            <c:idx val="4"/>
            <c:invertIfNegative val="0"/>
            <c:bubble3D val="0"/>
            <c:extLst>
              <c:ext xmlns:c16="http://schemas.microsoft.com/office/drawing/2014/chart" uri="{C3380CC4-5D6E-409C-BE32-E72D297353CC}">
                <c16:uniqueId val="{00000004-CBE8-4F98-B0FD-B1D2FEF5610E}"/>
              </c:ext>
            </c:extLst>
          </c:dPt>
          <c:dPt>
            <c:idx val="5"/>
            <c:invertIfNegative val="0"/>
            <c:bubble3D val="0"/>
            <c:extLst>
              <c:ext xmlns:c16="http://schemas.microsoft.com/office/drawing/2014/chart" uri="{C3380CC4-5D6E-409C-BE32-E72D297353CC}">
                <c16:uniqueId val="{00000005-CBE8-4F98-B0FD-B1D2FEF5610E}"/>
              </c:ext>
            </c:extLst>
          </c:dPt>
          <c:dLbls>
            <c:dLbl>
              <c:idx val="0"/>
              <c:layout>
                <c:manualLayout>
                  <c:x val="0"/>
                  <c:y val="2.1963218983212428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E8-4F98-B0FD-B1D2FEF5610E}"/>
                </c:ext>
              </c:extLst>
            </c:dLbl>
            <c:numFmt formatCode="#\%" sourceLinked="0"/>
            <c:spPr>
              <a:noFill/>
              <a:ln>
                <a:noFill/>
              </a:ln>
              <a:effectLst/>
            </c:spPr>
            <c:txPr>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Prosesser/organisering</c:v>
                </c:pt>
                <c:pt idx="1">
                  <c:v>Kommunikasjon</c:v>
                </c:pt>
                <c:pt idx="2">
                  <c:v>Tjenester</c:v>
                </c:pt>
                <c:pt idx="3">
                  <c:v>Produkter</c:v>
                </c:pt>
              </c:strCache>
            </c:strRef>
          </c:cat>
          <c:val>
            <c:numRef>
              <c:f>Sheet1!$B$2:$B$5</c:f>
              <c:numCache>
                <c:formatCode>General</c:formatCode>
                <c:ptCount val="4"/>
                <c:pt idx="0">
                  <c:v>72</c:v>
                </c:pt>
                <c:pt idx="1">
                  <c:v>56</c:v>
                </c:pt>
                <c:pt idx="2">
                  <c:v>53</c:v>
                </c:pt>
                <c:pt idx="3">
                  <c:v>31</c:v>
                </c:pt>
              </c:numCache>
            </c:numRef>
          </c:val>
          <c:extLst>
            <c:ext xmlns:c16="http://schemas.microsoft.com/office/drawing/2014/chart" uri="{C3380CC4-5D6E-409C-BE32-E72D297353CC}">
              <c16:uniqueId val="{00000006-CBE8-4F98-B0FD-B1D2FEF5610E}"/>
            </c:ext>
          </c:extLst>
        </c:ser>
        <c:ser>
          <c:idx val="1"/>
          <c:order val="1"/>
          <c:tx>
            <c:strRef>
              <c:f>Sheet1!$C$1</c:f>
              <c:strCache>
                <c:ptCount val="1"/>
                <c:pt idx="0">
                  <c:v>KS</c:v>
                </c:pt>
              </c:strCache>
            </c:strRef>
          </c:tx>
          <c:spPr>
            <a:solidFill>
              <a:srgbClr val="001654"/>
            </a:solidFill>
          </c:spPr>
          <c:invertIfNegative val="0"/>
          <c:dLbls>
            <c:numFmt formatCode="#\%" sourceLinked="0"/>
            <c:spPr>
              <a:noFill/>
              <a:ln>
                <a:noFill/>
              </a:ln>
              <a:effectLst/>
            </c:spPr>
            <c:txPr>
              <a:bodyPr wrap="square" lIns="38100" tIns="19050" rIns="38100" bIns="19050" anchor="ctr">
                <a:spAutoFit/>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Prosesser/organisering</c:v>
                </c:pt>
                <c:pt idx="1">
                  <c:v>Kommunikasjon</c:v>
                </c:pt>
                <c:pt idx="2">
                  <c:v>Tjenester</c:v>
                </c:pt>
                <c:pt idx="3">
                  <c:v>Produkter</c:v>
                </c:pt>
              </c:strCache>
            </c:strRef>
          </c:cat>
          <c:val>
            <c:numRef>
              <c:f>Sheet1!$C$2:$C$5</c:f>
              <c:numCache>
                <c:formatCode>General</c:formatCode>
                <c:ptCount val="4"/>
                <c:pt idx="0">
                  <c:v>62.5</c:v>
                </c:pt>
                <c:pt idx="1">
                  <c:v>39.6</c:v>
                </c:pt>
                <c:pt idx="2">
                  <c:v>52.6</c:v>
                </c:pt>
                <c:pt idx="3">
                  <c:v>34.5</c:v>
                </c:pt>
              </c:numCache>
            </c:numRef>
          </c:val>
          <c:extLst>
            <c:ext xmlns:c16="http://schemas.microsoft.com/office/drawing/2014/chart" uri="{C3380CC4-5D6E-409C-BE32-E72D297353CC}">
              <c16:uniqueId val="{00000007-CBE8-4F98-B0FD-B1D2FEF5610E}"/>
            </c:ext>
          </c:extLst>
        </c:ser>
        <c:dLbls>
          <c:dLblPos val="outEnd"/>
          <c:showLegendKey val="0"/>
          <c:showVal val="1"/>
          <c:showCatName val="0"/>
          <c:showSerName val="0"/>
          <c:showPercent val="0"/>
          <c:showBubbleSize val="0"/>
        </c:dLbls>
        <c:gapWidth val="20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000" b="0">
                <a:latin typeface="+mn-lt"/>
              </a:defRPr>
            </a:pPr>
            <a:endParaRPr lang="nb-NO"/>
          </a:p>
        </c:txPr>
        <c:crossAx val="497463680"/>
        <c:crosses val="autoZero"/>
        <c:auto val="1"/>
        <c:lblAlgn val="ctr"/>
        <c:lblOffset val="100"/>
        <c:noMultiLvlLbl val="0"/>
      </c:catAx>
      <c:valAx>
        <c:axId val="497463680"/>
        <c:scaling>
          <c:orientation val="minMax"/>
          <c:max val="80"/>
          <c:min val="0"/>
        </c:scaling>
        <c:delete val="1"/>
        <c:axPos val="l"/>
        <c:numFmt formatCode="#\%" sourceLinked="0"/>
        <c:majorTickMark val="out"/>
        <c:minorTickMark val="none"/>
        <c:tickLblPos val="nextTo"/>
        <c:crossAx val="497425024"/>
        <c:crosses val="autoZero"/>
        <c:crossBetween val="between"/>
        <c:majorUnit val="10"/>
      </c:valAx>
    </c:plotArea>
    <c:legend>
      <c:legendPos val="l"/>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40843520700821E-2"/>
          <c:y val="5.8281251358607705E-2"/>
          <c:w val="0.9672917868787152"/>
          <c:h val="0.59072770168501165"/>
        </c:manualLayout>
      </c:layout>
      <c:barChart>
        <c:barDir val="col"/>
        <c:grouping val="clustered"/>
        <c:varyColors val="0"/>
        <c:ser>
          <c:idx val="0"/>
          <c:order val="0"/>
          <c:tx>
            <c:strRef>
              <c:f>Sheet1!$B$1</c:f>
              <c:strCache>
                <c:ptCount val="1"/>
                <c:pt idx="0">
                  <c:v>Medarbeider(e) sentralt (i departementet/direktoratet, sentrale ledd), som har som hovedoppgave å jobbe med innovasjon (n=80)</c:v>
                </c:pt>
              </c:strCache>
            </c:strRef>
          </c:tx>
          <c:spPr>
            <a:solidFill>
              <a:srgbClr val="1E3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c:v>
                </c:pt>
                <c:pt idx="1">
                  <c:v>Nei, men holder på å etablere dette nå</c:v>
                </c:pt>
                <c:pt idx="2">
                  <c:v>Nei, men vi har tidligere hatt det</c:v>
                </c:pt>
                <c:pt idx="3">
                  <c:v>Nei</c:v>
                </c:pt>
                <c:pt idx="4">
                  <c:v>Vet ikke</c:v>
                </c:pt>
              </c:strCache>
            </c:strRef>
          </c:cat>
          <c:val>
            <c:numRef>
              <c:f>Sheet1!$B$2:$B$6</c:f>
              <c:numCache>
                <c:formatCode>0%</c:formatCode>
                <c:ptCount val="5"/>
                <c:pt idx="0">
                  <c:v>0.55000000000000004</c:v>
                </c:pt>
                <c:pt idx="1">
                  <c:v>2.5000000000000001E-2</c:v>
                </c:pt>
                <c:pt idx="2">
                  <c:v>0</c:v>
                </c:pt>
                <c:pt idx="3">
                  <c:v>0.41249999999999998</c:v>
                </c:pt>
                <c:pt idx="4">
                  <c:v>1.2500000000000001E-2</c:v>
                </c:pt>
              </c:numCache>
            </c:numRef>
          </c:val>
          <c:extLst>
            <c:ext xmlns:c16="http://schemas.microsoft.com/office/drawing/2014/chart" uri="{C3380CC4-5D6E-409C-BE32-E72D297353CC}">
              <c16:uniqueId val="{00000000-2CF1-43D1-9B77-CBF3F3857AB3}"/>
            </c:ext>
          </c:extLst>
        </c:ser>
        <c:ser>
          <c:idx val="1"/>
          <c:order val="1"/>
          <c:tx>
            <c:strRef>
              <c:f>Sheet1!$C$1</c:f>
              <c:strCache>
                <c:ptCount val="1"/>
                <c:pt idx="0">
                  <c:v>En organisatorisk enhet sentralt, som har som hovedoppgave å løse innovasjonsoppgaver, enten selvstendig eller i samarbeid med andre deler av virksomheten (n=80)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c:v>
                </c:pt>
                <c:pt idx="1">
                  <c:v>Nei, men holder på å etablere dette nå</c:v>
                </c:pt>
                <c:pt idx="2">
                  <c:v>Nei, men vi har tidligere hatt det</c:v>
                </c:pt>
                <c:pt idx="3">
                  <c:v>Nei</c:v>
                </c:pt>
                <c:pt idx="4">
                  <c:v>Vet ikke</c:v>
                </c:pt>
              </c:strCache>
            </c:strRef>
          </c:cat>
          <c:val>
            <c:numRef>
              <c:f>Sheet1!$C$2:$C$6</c:f>
              <c:numCache>
                <c:formatCode>0%</c:formatCode>
                <c:ptCount val="5"/>
                <c:pt idx="0">
                  <c:v>0.32500000000000001</c:v>
                </c:pt>
                <c:pt idx="1">
                  <c:v>6.25E-2</c:v>
                </c:pt>
                <c:pt idx="2">
                  <c:v>0</c:v>
                </c:pt>
                <c:pt idx="3">
                  <c:v>0.61250000000000004</c:v>
                </c:pt>
                <c:pt idx="4">
                  <c:v>0</c:v>
                </c:pt>
              </c:numCache>
            </c:numRef>
          </c:val>
          <c:extLst>
            <c:ext xmlns:c16="http://schemas.microsoft.com/office/drawing/2014/chart" uri="{C3380CC4-5D6E-409C-BE32-E72D297353CC}">
              <c16:uniqueId val="{00000001-2CF1-43D1-9B77-CBF3F3857AB3}"/>
            </c:ext>
          </c:extLst>
        </c:ser>
        <c:ser>
          <c:idx val="2"/>
          <c:order val="2"/>
          <c:tx>
            <c:strRef>
              <c:f>Sheet1!$D$1</c:f>
              <c:strCache>
                <c:ptCount val="1"/>
                <c:pt idx="0">
                  <c:v>Medarbeider(e) desentralt (ved region-/lokalkontor), som har som hovedoppgave å jobbe med innovasjon (n=19)</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c:v>
                </c:pt>
                <c:pt idx="1">
                  <c:v>Nei, men holder på å etablere dette nå</c:v>
                </c:pt>
                <c:pt idx="2">
                  <c:v>Nei, men vi har tidligere hatt det</c:v>
                </c:pt>
                <c:pt idx="3">
                  <c:v>Nei</c:v>
                </c:pt>
                <c:pt idx="4">
                  <c:v>Vet ikke</c:v>
                </c:pt>
              </c:strCache>
            </c:strRef>
          </c:cat>
          <c:val>
            <c:numRef>
              <c:f>Sheet1!$D$2:$D$6</c:f>
              <c:numCache>
                <c:formatCode>0%</c:formatCode>
                <c:ptCount val="5"/>
                <c:pt idx="0">
                  <c:v>0.105263157894737</c:v>
                </c:pt>
                <c:pt idx="1">
                  <c:v>5.2631578947368397E-2</c:v>
                </c:pt>
                <c:pt idx="2">
                  <c:v>0</c:v>
                </c:pt>
                <c:pt idx="3">
                  <c:v>0.84210526315789502</c:v>
                </c:pt>
                <c:pt idx="4">
                  <c:v>0</c:v>
                </c:pt>
              </c:numCache>
            </c:numRef>
          </c:val>
          <c:extLst>
            <c:ext xmlns:c16="http://schemas.microsoft.com/office/drawing/2014/chart" uri="{C3380CC4-5D6E-409C-BE32-E72D297353CC}">
              <c16:uniqueId val="{00000002-2CF1-43D1-9B77-CBF3F3857AB3}"/>
            </c:ext>
          </c:extLst>
        </c:ser>
        <c:ser>
          <c:idx val="3"/>
          <c:order val="3"/>
          <c:tx>
            <c:strRef>
              <c:f>Sheet1!$E$1</c:f>
              <c:strCache>
                <c:ptCount val="1"/>
                <c:pt idx="0">
                  <c:v>En organisatorisk enhet desentralt, som har som hovedoppgave å løse innovasjonsoppgaver, enten selvstendig eller i samarbeid med andre deler av virksomheten (n=19)</c:v>
                </c:pt>
              </c:strCache>
            </c:strRef>
          </c:tx>
          <c:spPr>
            <a:solidFill>
              <a:srgbClr val="00A5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c:v>
                </c:pt>
                <c:pt idx="1">
                  <c:v>Nei, men holder på å etablere dette nå</c:v>
                </c:pt>
                <c:pt idx="2">
                  <c:v>Nei, men vi har tidligere hatt det</c:v>
                </c:pt>
                <c:pt idx="3">
                  <c:v>Nei</c:v>
                </c:pt>
                <c:pt idx="4">
                  <c:v>Vet ikke</c:v>
                </c:pt>
              </c:strCache>
            </c:strRef>
          </c:cat>
          <c:val>
            <c:numRef>
              <c:f>Sheet1!$E$2:$E$6</c:f>
              <c:numCache>
                <c:formatCode>0%</c:formatCode>
                <c:ptCount val="5"/>
                <c:pt idx="0">
                  <c:v>5.2631578947368397E-2</c:v>
                </c:pt>
                <c:pt idx="1">
                  <c:v>5.2631578947368397E-2</c:v>
                </c:pt>
                <c:pt idx="2">
                  <c:v>0</c:v>
                </c:pt>
                <c:pt idx="3">
                  <c:v>0.89473684210526305</c:v>
                </c:pt>
                <c:pt idx="4">
                  <c:v>0</c:v>
                </c:pt>
              </c:numCache>
            </c:numRef>
          </c:val>
          <c:extLst>
            <c:ext xmlns:c16="http://schemas.microsoft.com/office/drawing/2014/chart" uri="{C3380CC4-5D6E-409C-BE32-E72D297353CC}">
              <c16:uniqueId val="{00000003-2CF1-43D1-9B77-CBF3F3857AB3}"/>
            </c:ext>
          </c:extLst>
        </c:ser>
        <c:dLbls>
          <c:showLegendKey val="0"/>
          <c:showVal val="0"/>
          <c:showCatName val="0"/>
          <c:showSerName val="0"/>
          <c:showPercent val="0"/>
          <c:showBubbleSize val="0"/>
        </c:dLbls>
        <c:gapWidth val="219"/>
        <c:axId val="569674400"/>
        <c:axId val="569678336"/>
      </c:barChart>
      <c:catAx>
        <c:axId val="56967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569678336"/>
        <c:crosses val="autoZero"/>
        <c:auto val="1"/>
        <c:lblAlgn val="ctr"/>
        <c:lblOffset val="100"/>
        <c:noMultiLvlLbl val="0"/>
      </c:catAx>
      <c:valAx>
        <c:axId val="569678336"/>
        <c:scaling>
          <c:orientation val="minMax"/>
        </c:scaling>
        <c:delete val="1"/>
        <c:axPos val="l"/>
        <c:numFmt formatCode="0%" sourceLinked="1"/>
        <c:majorTickMark val="none"/>
        <c:minorTickMark val="none"/>
        <c:tickLblPos val="nextTo"/>
        <c:crossAx val="569674400"/>
        <c:crosses val="autoZero"/>
        <c:crossBetween val="between"/>
      </c:valAx>
      <c:spPr>
        <a:noFill/>
        <a:ln>
          <a:noFill/>
        </a:ln>
        <a:effectLst/>
      </c:spPr>
    </c:plotArea>
    <c:legend>
      <c:legendPos val="b"/>
      <c:layout>
        <c:manualLayout>
          <c:xMode val="edge"/>
          <c:yMode val="edge"/>
          <c:x val="3.2567734038444683E-4"/>
          <c:y val="0.75254896084853851"/>
          <c:w val="0.95623327347753739"/>
          <c:h val="0.1557203237020902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15158731594332E-2"/>
          <c:y val="4.4579533941236066E-2"/>
          <c:w val="0.96020511599268654"/>
          <c:h val="0.67264389823612469"/>
        </c:manualLayout>
      </c:layout>
      <c:barChart>
        <c:barDir val="col"/>
        <c:grouping val="clustered"/>
        <c:varyColors val="0"/>
        <c:ser>
          <c:idx val="0"/>
          <c:order val="0"/>
          <c:tx>
            <c:strRef>
              <c:f>Sheet1!$B$1</c:f>
              <c:strCache>
                <c:ptCount val="1"/>
                <c:pt idx="0">
                  <c:v>Difi</c:v>
                </c:pt>
              </c:strCache>
            </c:strRef>
          </c:tx>
          <c:spPr>
            <a:solidFill>
              <a:srgbClr val="00C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Sheet1!$B$2:$B$4</c:f>
              <c:numCache>
                <c:formatCode>0%</c:formatCode>
                <c:ptCount val="3"/>
                <c:pt idx="0">
                  <c:v>0.15527950310558999</c:v>
                </c:pt>
                <c:pt idx="1">
                  <c:v>0.45652173913043498</c:v>
                </c:pt>
                <c:pt idx="2">
                  <c:v>0.31211180124223598</c:v>
                </c:pt>
              </c:numCache>
            </c:numRef>
          </c:val>
          <c:extLst>
            <c:ext xmlns:c16="http://schemas.microsoft.com/office/drawing/2014/chart" uri="{C3380CC4-5D6E-409C-BE32-E72D297353CC}">
              <c16:uniqueId val="{00000000-E55F-40FE-B924-5CF0F7657598}"/>
            </c:ext>
          </c:extLst>
        </c:ser>
        <c:ser>
          <c:idx val="1"/>
          <c:order val="1"/>
          <c:tx>
            <c:strRef>
              <c:f>Sheet1!$C$1</c:f>
              <c:strCache>
                <c:ptCount val="1"/>
                <c:pt idx="0">
                  <c:v>KS</c:v>
                </c:pt>
              </c:strCache>
            </c:strRef>
          </c:tx>
          <c:spPr>
            <a:solidFill>
              <a:srgbClr val="0016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vår arbeidsplass den første til å utvikle og innføre innovasjonen (så vidt jeg vet)</c:v>
                </c:pt>
                <c:pt idx="1">
                  <c:v>innovasjonen inspirert av andres løsninger, men vesentlig tilpasset min arbeidsplass</c:v>
                </c:pt>
                <c:pt idx="2">
                  <c:v>innovasjonen i stor grad en kopi av andres løsninger</c:v>
                </c:pt>
              </c:strCache>
            </c:strRef>
          </c:cat>
          <c:val>
            <c:numRef>
              <c:f>Sheet1!$C$2:$C$4</c:f>
              <c:numCache>
                <c:formatCode>0%</c:formatCode>
                <c:ptCount val="3"/>
                <c:pt idx="0">
                  <c:v>9.8948387469786001E-2</c:v>
                </c:pt>
                <c:pt idx="1">
                  <c:v>0.50648121823199599</c:v>
                </c:pt>
                <c:pt idx="2">
                  <c:v>0.32512087658974698</c:v>
                </c:pt>
              </c:numCache>
            </c:numRef>
          </c:val>
          <c:extLst>
            <c:ext xmlns:c16="http://schemas.microsoft.com/office/drawing/2014/chart" uri="{C3380CC4-5D6E-409C-BE32-E72D297353CC}">
              <c16:uniqueId val="{00000001-E55F-40FE-B924-5CF0F7657598}"/>
            </c:ext>
          </c:extLst>
        </c:ser>
        <c:dLbls>
          <c:dLblPos val="inEnd"/>
          <c:showLegendKey val="0"/>
          <c:showVal val="1"/>
          <c:showCatName val="0"/>
          <c:showSerName val="0"/>
          <c:showPercent val="0"/>
          <c:showBubbleSize val="0"/>
        </c:dLbls>
        <c:gapWidth val="219"/>
        <c:axId val="799230400"/>
        <c:axId val="799237616"/>
      </c:barChart>
      <c:catAx>
        <c:axId val="7992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99237616"/>
        <c:crosses val="autoZero"/>
        <c:auto val="1"/>
        <c:lblAlgn val="ctr"/>
        <c:lblOffset val="100"/>
        <c:noMultiLvlLbl val="0"/>
      </c:catAx>
      <c:valAx>
        <c:axId val="799237616"/>
        <c:scaling>
          <c:orientation val="minMax"/>
        </c:scaling>
        <c:delete val="1"/>
        <c:axPos val="l"/>
        <c:numFmt formatCode="0%" sourceLinked="1"/>
        <c:majorTickMark val="none"/>
        <c:minorTickMark val="none"/>
        <c:tickLblPos val="nextTo"/>
        <c:crossAx val="79923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C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Nye eller vesentlig endrede prosesser eller måter å organisere arbeidet på</c:v>
                </c:pt>
                <c:pt idx="1">
                  <c:v>Nye eller vesentlig endrede måter å kommunisere med omverdenen på, for eksempel tjenestemottakere, innbyggere og næringsliv</c:v>
                </c:pt>
                <c:pt idx="2">
                  <c:v>Nye eller vesentlig endrede tjenester</c:v>
                </c:pt>
                <c:pt idx="3">
                  <c:v>Nye eller vesentlig endrede produkter</c:v>
                </c:pt>
              </c:strCache>
            </c:strRef>
          </c:cat>
          <c:val>
            <c:numRef>
              <c:f>Sheet1!$B$2:$B$5</c:f>
              <c:numCache>
                <c:formatCode>0%</c:formatCode>
                <c:ptCount val="4"/>
                <c:pt idx="0">
                  <c:v>0.68167701863354002</c:v>
                </c:pt>
                <c:pt idx="1">
                  <c:v>0.47360248447205</c:v>
                </c:pt>
                <c:pt idx="2">
                  <c:v>0.31211180124223598</c:v>
                </c:pt>
                <c:pt idx="3">
                  <c:v>0.15527950310558999</c:v>
                </c:pt>
              </c:numCache>
            </c:numRef>
          </c:val>
          <c:extLst>
            <c:ext xmlns:c16="http://schemas.microsoft.com/office/drawing/2014/chart" uri="{C3380CC4-5D6E-409C-BE32-E72D297353CC}">
              <c16:uniqueId val="{00000000-601A-4ADB-9C3A-6D1FAEC03DC8}"/>
            </c:ext>
          </c:extLst>
        </c:ser>
        <c:ser>
          <c:idx val="1"/>
          <c:order val="1"/>
          <c:tx>
            <c:strRef>
              <c:f>Sheet1!$C$1</c:f>
              <c:strCache>
                <c:ptCount val="1"/>
                <c:pt idx="0">
                  <c:v>Series 2</c:v>
                </c:pt>
              </c:strCache>
            </c:strRef>
          </c:tx>
          <c:spPr>
            <a:solidFill>
              <a:srgbClr val="0016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Nye eller vesentlig endrede prosesser eller måter å organisere arbeidet på</c:v>
                </c:pt>
                <c:pt idx="1">
                  <c:v>Nye eller vesentlig endrede måter å kommunisere med omverdenen på, for eksempel tjenestemottakere, innbyggere og næringsliv</c:v>
                </c:pt>
                <c:pt idx="2">
                  <c:v>Nye eller vesentlig endrede tjenester</c:v>
                </c:pt>
                <c:pt idx="3">
                  <c:v>Nye eller vesentlig endrede produkter</c:v>
                </c:pt>
              </c:strCache>
            </c:strRef>
          </c:cat>
          <c:val>
            <c:numRef>
              <c:f>Sheet1!$C$2:$C$5</c:f>
              <c:numCache>
                <c:formatCode>0%</c:formatCode>
                <c:ptCount val="4"/>
                <c:pt idx="0">
                  <c:v>0.652862217782052</c:v>
                </c:pt>
                <c:pt idx="1">
                  <c:v>0.28674376599113899</c:v>
                </c:pt>
                <c:pt idx="2">
                  <c:v>0.185593328612709</c:v>
                </c:pt>
                <c:pt idx="3">
                  <c:v>0.141168054429721</c:v>
                </c:pt>
              </c:numCache>
            </c:numRef>
          </c:val>
          <c:extLst>
            <c:ext xmlns:c16="http://schemas.microsoft.com/office/drawing/2014/chart" uri="{C3380CC4-5D6E-409C-BE32-E72D297353CC}">
              <c16:uniqueId val="{00000001-601A-4ADB-9C3A-6D1FAEC03DC8}"/>
            </c:ext>
          </c:extLst>
        </c:ser>
        <c:dLbls>
          <c:dLblPos val="inEnd"/>
          <c:showLegendKey val="0"/>
          <c:showVal val="1"/>
          <c:showCatName val="0"/>
          <c:showSerName val="0"/>
          <c:showPercent val="0"/>
          <c:showBubbleSize val="0"/>
        </c:dLbls>
        <c:gapWidth val="219"/>
        <c:axId val="799230400"/>
        <c:axId val="799237616"/>
      </c:barChart>
      <c:catAx>
        <c:axId val="7992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nb-NO"/>
          </a:p>
        </c:txPr>
        <c:crossAx val="799237616"/>
        <c:crosses val="autoZero"/>
        <c:auto val="1"/>
        <c:lblAlgn val="ctr"/>
        <c:lblOffset val="100"/>
        <c:noMultiLvlLbl val="0"/>
      </c:catAx>
      <c:valAx>
        <c:axId val="799237616"/>
        <c:scaling>
          <c:orientation val="minMax"/>
        </c:scaling>
        <c:delete val="1"/>
        <c:axPos val="l"/>
        <c:numFmt formatCode="0%" sourceLinked="1"/>
        <c:majorTickMark val="none"/>
        <c:minorTickMark val="none"/>
        <c:tickLblPos val="nextTo"/>
        <c:crossAx val="79923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33787629042298"/>
          <c:y val="8.6656250000000004E-2"/>
          <c:w val="0.56460951897927947"/>
          <c:h val="0.7596852854330709"/>
        </c:manualLayout>
      </c:layout>
      <c:barChart>
        <c:barDir val="bar"/>
        <c:grouping val="clustered"/>
        <c:varyColors val="0"/>
        <c:ser>
          <c:idx val="0"/>
          <c:order val="0"/>
          <c:tx>
            <c:strRef>
              <c:f>Sheet1!$B$1</c:f>
              <c:strCache>
                <c:ptCount val="1"/>
                <c:pt idx="0">
                  <c:v>Fremmet</c:v>
                </c:pt>
              </c:strCache>
            </c:strRef>
          </c:tx>
          <c:spPr>
            <a:solidFill>
              <a:srgbClr val="00A5A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Tilskudd og støtteordningers deltakelse</c:v>
                </c:pt>
                <c:pt idx="2">
                  <c:v>Kunnskapsinstitusjoners deltakelse</c:v>
                </c:pt>
                <c:pt idx="3">
                  <c:v>Private virksomheters deltakelse</c:v>
                </c:pt>
                <c:pt idx="4">
                  <c:v>Begrensede økonomiske ressurser</c:v>
                </c:pt>
                <c:pt idx="5">
                  <c:v>Arbeidstakerorganisasjoner eller tillitsvalgtes medvirkning</c:v>
                </c:pt>
                <c:pt idx="6">
                  <c:v>Måten vi håndterer feil på</c:v>
                </c:pt>
                <c:pt idx="7">
                  <c:v>Lover og nasjonalt fastsatte krav</c:v>
                </c:pt>
                <c:pt idx="8">
                  <c:v>Tjenestemottakere og innbyggeres deltakelse</c:v>
                </c:pt>
                <c:pt idx="9">
                  <c:v>Organisasjonsforandringer</c:v>
                </c:pt>
                <c:pt idx="10">
                  <c:v>Måten vi samarbeider på tvers av sektorene på</c:v>
                </c:pt>
                <c:pt idx="11">
                  <c:v>Vårt fokus på forsvarlig drift</c:v>
                </c:pt>
                <c:pt idx="12">
                  <c:v>Ny teknologi</c:v>
                </c:pt>
                <c:pt idx="13">
                  <c:v>Virksomhetens vedtak og prioriteringer</c:v>
                </c:pt>
                <c:pt idx="14">
                  <c:v>Medarbeidernes deltakelse</c:v>
                </c:pt>
              </c:strCache>
            </c:strRef>
          </c:cat>
          <c:val>
            <c:numRef>
              <c:f>Sheet1!$B$2:$B$16</c:f>
              <c:numCache>
                <c:formatCode>0%</c:formatCode>
                <c:ptCount val="15"/>
                <c:pt idx="0">
                  <c:v>6.5217391304347797E-2</c:v>
                </c:pt>
                <c:pt idx="1">
                  <c:v>0.17236024844720499</c:v>
                </c:pt>
                <c:pt idx="2">
                  <c:v>0.23136645962732899</c:v>
                </c:pt>
                <c:pt idx="3">
                  <c:v>0.246894409937888</c:v>
                </c:pt>
                <c:pt idx="4">
                  <c:v>0.33695652173913099</c:v>
                </c:pt>
                <c:pt idx="5">
                  <c:v>0.44875776397515499</c:v>
                </c:pt>
                <c:pt idx="6">
                  <c:v>0.45807453416149102</c:v>
                </c:pt>
                <c:pt idx="7">
                  <c:v>0.47204968944099401</c:v>
                </c:pt>
                <c:pt idx="8">
                  <c:v>0.53571428571428603</c:v>
                </c:pt>
                <c:pt idx="9">
                  <c:v>0.53881987577639701</c:v>
                </c:pt>
                <c:pt idx="10">
                  <c:v>0.57763975155279501</c:v>
                </c:pt>
                <c:pt idx="11">
                  <c:v>0.64751552795030998</c:v>
                </c:pt>
                <c:pt idx="12">
                  <c:v>0.74534161490683304</c:v>
                </c:pt>
                <c:pt idx="13">
                  <c:v>0.75776397515527905</c:v>
                </c:pt>
                <c:pt idx="14">
                  <c:v>0.82763975155279501</c:v>
                </c:pt>
              </c:numCache>
            </c:numRef>
          </c:val>
          <c:extLst>
            <c:ext xmlns:c16="http://schemas.microsoft.com/office/drawing/2014/chart" uri="{C3380CC4-5D6E-409C-BE32-E72D297353CC}">
              <c16:uniqueId val="{00000000-01C1-4A73-A252-3B3EF9616EEA}"/>
            </c:ext>
          </c:extLst>
        </c:ser>
        <c:ser>
          <c:idx val="1"/>
          <c:order val="1"/>
          <c:tx>
            <c:strRef>
              <c:f>Sheet1!$C$1</c:f>
              <c:strCache>
                <c:ptCount val="1"/>
                <c:pt idx="0">
                  <c:v>Hemmet</c:v>
                </c:pt>
              </c:strCache>
            </c:strRef>
          </c:tx>
          <c:spPr>
            <a:solidFill>
              <a:srgbClr val="C00000"/>
            </a:solidFill>
            <a:ln>
              <a:noFill/>
            </a:ln>
            <a:effectLst/>
          </c:spPr>
          <c:invertIfNegative val="0"/>
          <c:dLbls>
            <c:dLbl>
              <c:idx val="1"/>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34 %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13</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a:t>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15 %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tx>
                <c:rich>
                  <a:bodyPr/>
                  <a:lstStyle/>
                  <a:p>
                    <a:r>
                      <a:rPr lang="en-US"/>
                      <a:t>7 %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dLbl>
              <c:idx val="14"/>
              <c:tx>
                <c:rich>
                  <a:bodyPr/>
                  <a:lstStyle/>
                  <a:p>
                    <a:r>
                      <a:rPr lang="en-US"/>
                      <a:t>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deltakelse</c:v>
                </c:pt>
                <c:pt idx="1">
                  <c:v>Tilskudd og støtteordningers deltakelse</c:v>
                </c:pt>
                <c:pt idx="2">
                  <c:v>Kunnskapsinstitusjoners deltakelse</c:v>
                </c:pt>
                <c:pt idx="3">
                  <c:v>Private virksomheters deltakelse</c:v>
                </c:pt>
                <c:pt idx="4">
                  <c:v>Begrensede økonomiske ressurser</c:v>
                </c:pt>
                <c:pt idx="5">
                  <c:v>Arbeidstakerorganisasjoner eller tillitsvalgtes medvirkning</c:v>
                </c:pt>
                <c:pt idx="6">
                  <c:v>Måten vi håndterer feil på</c:v>
                </c:pt>
                <c:pt idx="7">
                  <c:v>Lover og nasjonalt fastsatte krav</c:v>
                </c:pt>
                <c:pt idx="8">
                  <c:v>Tjenestemottakere og innbyggeres deltakelse</c:v>
                </c:pt>
                <c:pt idx="9">
                  <c:v>Organisasjonsforandringer</c:v>
                </c:pt>
                <c:pt idx="10">
                  <c:v>Måten vi samarbeider på tvers av sektorene på</c:v>
                </c:pt>
                <c:pt idx="11">
                  <c:v>Vårt fokus på forsvarlig drift</c:v>
                </c:pt>
                <c:pt idx="12">
                  <c:v>Ny teknologi</c:v>
                </c:pt>
                <c:pt idx="13">
                  <c:v>Virksomhetens vedtak og prioriteringer</c:v>
                </c:pt>
                <c:pt idx="14">
                  <c:v>Medarbeidernes deltakelse</c:v>
                </c:pt>
              </c:strCache>
            </c:strRef>
          </c:cat>
          <c:val>
            <c:numRef>
              <c:f>Sheet1!$C$2:$C$16</c:f>
              <c:numCache>
                <c:formatCode>0%</c:formatCode>
                <c:ptCount val="15"/>
                <c:pt idx="0">
                  <c:v>-3.1055900621118002E-3</c:v>
                </c:pt>
                <c:pt idx="1">
                  <c:v>-3.8819875776397499E-2</c:v>
                </c:pt>
                <c:pt idx="2">
                  <c:v>-6.2111801242236003E-3</c:v>
                </c:pt>
                <c:pt idx="3">
                  <c:v>-2.4844720496894401E-2</c:v>
                </c:pt>
                <c:pt idx="4">
                  <c:v>-0.33850931677018697</c:v>
                </c:pt>
                <c:pt idx="5">
                  <c:v>-6.67701863354037E-2</c:v>
                </c:pt>
                <c:pt idx="6">
                  <c:v>-7.6086956521739094E-2</c:v>
                </c:pt>
                <c:pt idx="7">
                  <c:v>-0.13043478260869601</c:v>
                </c:pt>
                <c:pt idx="8">
                  <c:v>-3.8819875776397499E-2</c:v>
                </c:pt>
                <c:pt idx="9">
                  <c:v>-7.6086956521739094E-2</c:v>
                </c:pt>
                <c:pt idx="10">
                  <c:v>-8.2298136645962694E-2</c:v>
                </c:pt>
                <c:pt idx="11">
                  <c:v>-0.15217391304347799</c:v>
                </c:pt>
                <c:pt idx="12">
                  <c:v>-5.2795031055900603E-2</c:v>
                </c:pt>
                <c:pt idx="13">
                  <c:v>-7.4534161490683204E-2</c:v>
                </c:pt>
                <c:pt idx="14">
                  <c:v>-8.8509316770186294E-2</c:v>
                </c:pt>
              </c:numCache>
            </c:numRef>
          </c:val>
          <c:extLst>
            <c:ext xmlns:c16="http://schemas.microsoft.com/office/drawing/2014/chart" uri="{C3380CC4-5D6E-409C-BE32-E72D297353CC}">
              <c16:uniqueId val="{00000001-01C1-4A73-A252-3B3EF9616EEA}"/>
            </c:ext>
          </c:extLst>
        </c:ser>
        <c:dLbls>
          <c:showLegendKey val="0"/>
          <c:showVal val="0"/>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75000"/>
                    <a:lumOff val="25000"/>
                  </a:schemeClr>
                </a:solidFill>
                <a:latin typeface="+mn-lt"/>
                <a:ea typeface="+mn-ea"/>
                <a:cs typeface="+mn-cs"/>
              </a:defRPr>
            </a:pPr>
            <a:endParaRPr lang="nb-NO"/>
          </a:p>
        </c:txPr>
        <c:crossAx val="691878528"/>
        <c:crosses val="autoZero"/>
        <c:auto val="1"/>
        <c:lblAlgn val="l"/>
        <c:lblOffset val="50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010395331625056"/>
          <c:y val="0.87042519685039377"/>
          <c:w val="0.20463629313573142"/>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31312493918313"/>
          <c:y val="8.6656250000000004E-2"/>
          <c:w val="0.53614870861874253"/>
          <c:h val="0.7596852854330709"/>
        </c:manualLayout>
      </c:layout>
      <c:barChart>
        <c:barDir val="bar"/>
        <c:grouping val="clustered"/>
        <c:varyColors val="0"/>
        <c:ser>
          <c:idx val="0"/>
          <c:order val="0"/>
          <c:tx>
            <c:strRef>
              <c:f>Sheet1!$B$1</c:f>
              <c:strCache>
                <c:ptCount val="1"/>
                <c:pt idx="0">
                  <c:v>Fremmet</c:v>
                </c:pt>
              </c:strCache>
            </c:strRef>
          </c:tx>
          <c:spPr>
            <a:solidFill>
              <a:srgbClr val="21306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medvirkning</c:v>
                </c:pt>
                <c:pt idx="1">
                  <c:v>Private virksomheters medvirkning</c:v>
                </c:pt>
                <c:pt idx="2">
                  <c:v>Begrensede økonomiske ressurser</c:v>
                </c:pt>
                <c:pt idx="3">
                  <c:v>Tilskudd og støtteordningers medvirkning</c:v>
                </c:pt>
                <c:pt idx="4">
                  <c:v>Kunnskapsinstitusjoners medvirkning</c:v>
                </c:pt>
                <c:pt idx="5">
                  <c:v>Arbeidstakerorganisasjoner eller tillitsvalgtes medvirkning</c:v>
                </c:pt>
                <c:pt idx="6">
                  <c:v>Organisasjonsforandringer</c:v>
                </c:pt>
                <c:pt idx="7">
                  <c:v>Måten vi håndterer feil på</c:v>
                </c:pt>
                <c:pt idx="8">
                  <c:v>Kommunens politiske vedtak og prioriteringer</c:v>
                </c:pt>
                <c:pt idx="9">
                  <c:v>Ny teknologi</c:v>
                </c:pt>
                <c:pt idx="10">
                  <c:v>Lover og nasjonalt fastsatte krav</c:v>
                </c:pt>
                <c:pt idx="11">
                  <c:v>Tjenestemottakere og innbyggeres medvirkning</c:v>
                </c:pt>
                <c:pt idx="12">
                  <c:v>Vårt fokus på forsvarlig drift</c:v>
                </c:pt>
                <c:pt idx="13">
                  <c:v>Måten vi samarbeider på internt på arbeidsplassen</c:v>
                </c:pt>
                <c:pt idx="14">
                  <c:v>Medarbeidernes medvirkning</c:v>
                </c:pt>
              </c:strCache>
            </c:strRef>
          </c:cat>
          <c:val>
            <c:numRef>
              <c:f>Sheet1!$B$2:$B$16</c:f>
              <c:numCache>
                <c:formatCode>0%</c:formatCode>
                <c:ptCount val="15"/>
                <c:pt idx="0">
                  <c:v>7.9157122510667699E-2</c:v>
                </c:pt>
                <c:pt idx="1">
                  <c:v>0.1176893211132084</c:v>
                </c:pt>
                <c:pt idx="2">
                  <c:v>0.20564016642206012</c:v>
                </c:pt>
                <c:pt idx="3">
                  <c:v>0.27032803246450499</c:v>
                </c:pt>
                <c:pt idx="4">
                  <c:v>0.39368616880151402</c:v>
                </c:pt>
                <c:pt idx="5">
                  <c:v>0.39725385566534593</c:v>
                </c:pt>
                <c:pt idx="6">
                  <c:v>0.43871931428303201</c:v>
                </c:pt>
                <c:pt idx="7">
                  <c:v>0.47040407332884299</c:v>
                </c:pt>
                <c:pt idx="8">
                  <c:v>0.53828524075311901</c:v>
                </c:pt>
                <c:pt idx="9">
                  <c:v>0.54834266144858501</c:v>
                </c:pt>
                <c:pt idx="10">
                  <c:v>0.58046547547374594</c:v>
                </c:pt>
                <c:pt idx="11">
                  <c:v>0.6005169619678159</c:v>
                </c:pt>
                <c:pt idx="12">
                  <c:v>0.666054046732384</c:v>
                </c:pt>
                <c:pt idx="13">
                  <c:v>0.84550819567093094</c:v>
                </c:pt>
                <c:pt idx="14">
                  <c:v>0.84797353589994107</c:v>
                </c:pt>
              </c:numCache>
            </c:numRef>
          </c:val>
          <c:extLst>
            <c:ext xmlns:c16="http://schemas.microsoft.com/office/drawing/2014/chart" uri="{C3380CC4-5D6E-409C-BE32-E72D297353CC}">
              <c16:uniqueId val="{00000000-01C1-4A73-A252-3B3EF9616EEA}"/>
            </c:ext>
          </c:extLst>
        </c:ser>
        <c:ser>
          <c:idx val="1"/>
          <c:order val="1"/>
          <c:tx>
            <c:strRef>
              <c:f>Sheet1!$C$1</c:f>
              <c:strCache>
                <c:ptCount val="1"/>
                <c:pt idx="0">
                  <c:v>Hemmet</c:v>
                </c:pt>
              </c:strCache>
            </c:strRef>
          </c:tx>
          <c:spPr>
            <a:solidFill>
              <a:srgbClr val="C8D4E7"/>
            </a:solidFill>
            <a:ln>
              <a:noFill/>
            </a:ln>
            <a:effectLst/>
          </c:spPr>
          <c:invertIfNegative val="0"/>
          <c:dLbls>
            <c:dLbl>
              <c:idx val="1"/>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C1-4A73-A252-3B3EF9616EEA}"/>
                </c:ext>
              </c:extLst>
            </c:dLbl>
            <c:dLbl>
              <c:idx val="2"/>
              <c:tx>
                <c:rich>
                  <a:bodyPr/>
                  <a:lstStyle/>
                  <a:p>
                    <a:r>
                      <a:rPr lang="en-US"/>
                      <a:t>33 %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C1-4A73-A252-3B3EF9616EEA}"/>
                </c:ext>
              </c:extLst>
            </c:dLbl>
            <c:dLbl>
              <c:idx val="3"/>
              <c:tx>
                <c:rich>
                  <a:bodyPr/>
                  <a:lstStyle/>
                  <a:p>
                    <a:r>
                      <a:rPr lang="en-US"/>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1C1-4A73-A252-3B3EF9616EEA}"/>
                </c:ext>
              </c:extLst>
            </c:dLbl>
            <c:dLbl>
              <c:idx val="4"/>
              <c:tx>
                <c:rich>
                  <a:bodyPr/>
                  <a:lstStyle/>
                  <a:p>
                    <a:r>
                      <a:rPr lang="en-US"/>
                      <a:t>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C1-4A73-A252-3B3EF9616EEA}"/>
                </c:ext>
              </c:extLst>
            </c:dLbl>
            <c:dLbl>
              <c:idx val="5"/>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C1-4A73-A252-3B3EF9616EEA}"/>
                </c:ext>
              </c:extLst>
            </c:dLbl>
            <c:dLbl>
              <c:idx val="6"/>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C1-4A73-A252-3B3EF9616EEA}"/>
                </c:ext>
              </c:extLst>
            </c:dLbl>
            <c:dLbl>
              <c:idx val="7"/>
              <c:tx>
                <c:rich>
                  <a:bodyPr/>
                  <a:lstStyle/>
                  <a:p>
                    <a:r>
                      <a:rPr lang="en-US"/>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C1-4A73-A252-3B3EF9616EEA}"/>
                </c:ext>
              </c:extLst>
            </c:dLbl>
            <c:dLbl>
              <c:idx val="8"/>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C1-4A73-A252-3B3EF9616EEA}"/>
                </c:ext>
              </c:extLst>
            </c:dLbl>
            <c:dLbl>
              <c:idx val="9"/>
              <c:tx>
                <c:rich>
                  <a:bodyPr/>
                  <a:lstStyle/>
                  <a:p>
                    <a:r>
                      <a:rPr lang="en-US"/>
                      <a:t>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C1-4A73-A252-3B3EF9616EEA}"/>
                </c:ext>
              </c:extLst>
            </c:dLbl>
            <c:dLbl>
              <c:idx val="10"/>
              <c:tx>
                <c:rich>
                  <a:bodyPr/>
                  <a:lstStyle/>
                  <a:p>
                    <a:r>
                      <a:rPr lang="en-US"/>
                      <a:t>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C1-4A73-A252-3B3EF9616EEA}"/>
                </c:ext>
              </c:extLst>
            </c:dLbl>
            <c:dLbl>
              <c:idx val="11"/>
              <c:tx>
                <c:rich>
                  <a:bodyPr/>
                  <a:lstStyle/>
                  <a:p>
                    <a:r>
                      <a:rPr lang="en-US"/>
                      <a:t>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C1-4A73-A252-3B3EF9616EEA}"/>
                </c:ext>
              </c:extLst>
            </c:dLbl>
            <c:dLbl>
              <c:idx val="12"/>
              <c:tx>
                <c:rich>
                  <a:bodyPr/>
                  <a:lstStyle/>
                  <a:p>
                    <a:r>
                      <a:rPr lang="en-US"/>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C1-4A73-A252-3B3EF9616EEA}"/>
                </c:ext>
              </c:extLst>
            </c:dLbl>
            <c:dLbl>
              <c:idx val="13"/>
              <c:tx>
                <c:rich>
                  <a:bodyPr/>
                  <a:lstStyle/>
                  <a:p>
                    <a:r>
                      <a:rPr lang="en-US"/>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C1-4A73-A252-3B3EF9616EEA}"/>
                </c:ext>
              </c:extLst>
            </c:dLbl>
            <c:dLbl>
              <c:idx val="14"/>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C1-4A73-A252-3B3EF9616EE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Frivillige organisasjoners medvirkning</c:v>
                </c:pt>
                <c:pt idx="1">
                  <c:v>Private virksomheters medvirkning</c:v>
                </c:pt>
                <c:pt idx="2">
                  <c:v>Begrensede økonomiske ressurser</c:v>
                </c:pt>
                <c:pt idx="3">
                  <c:v>Tilskudd og støtteordningers medvirkning</c:v>
                </c:pt>
                <c:pt idx="4">
                  <c:v>Kunnskapsinstitusjoners medvirkning</c:v>
                </c:pt>
                <c:pt idx="5">
                  <c:v>Arbeidstakerorganisasjoner eller tillitsvalgtes medvirkning</c:v>
                </c:pt>
                <c:pt idx="6">
                  <c:v>Organisasjonsforandringer</c:v>
                </c:pt>
                <c:pt idx="7">
                  <c:v>Måten vi håndterer feil på</c:v>
                </c:pt>
                <c:pt idx="8">
                  <c:v>Kommunens politiske vedtak og prioriteringer</c:v>
                </c:pt>
                <c:pt idx="9">
                  <c:v>Ny teknologi</c:v>
                </c:pt>
                <c:pt idx="10">
                  <c:v>Lover og nasjonalt fastsatte krav</c:v>
                </c:pt>
                <c:pt idx="11">
                  <c:v>Tjenestemottakere og innbyggeres medvirkning</c:v>
                </c:pt>
                <c:pt idx="12">
                  <c:v>Vårt fokus på forsvarlig drift</c:v>
                </c:pt>
                <c:pt idx="13">
                  <c:v>Måten vi samarbeider på internt på arbeidsplassen</c:v>
                </c:pt>
                <c:pt idx="14">
                  <c:v>Medarbeidernes medvirkning</c:v>
                </c:pt>
              </c:strCache>
            </c:strRef>
          </c:cat>
          <c:val>
            <c:numRef>
              <c:f>Sheet1!$C$2:$C$16</c:f>
              <c:numCache>
                <c:formatCode>0%</c:formatCode>
                <c:ptCount val="15"/>
                <c:pt idx="0">
                  <c:v>-2.4857977745910498E-3</c:v>
                </c:pt>
                <c:pt idx="1">
                  <c:v>-1.08440052219869E-2</c:v>
                </c:pt>
                <c:pt idx="2">
                  <c:v>-0.33482913158771499</c:v>
                </c:pt>
                <c:pt idx="3">
                  <c:v>-2.4350066747860701E-2</c:v>
                </c:pt>
                <c:pt idx="4">
                  <c:v>-1.31330864976622E-2</c:v>
                </c:pt>
                <c:pt idx="5">
                  <c:v>-4.5699591536662303E-2</c:v>
                </c:pt>
                <c:pt idx="6">
                  <c:v>-4.8072171811476702E-2</c:v>
                </c:pt>
                <c:pt idx="7">
                  <c:v>-5.8240491618001898E-2</c:v>
                </c:pt>
                <c:pt idx="8">
                  <c:v>-6.8803305274773893E-2</c:v>
                </c:pt>
                <c:pt idx="9">
                  <c:v>-3.2158260753655098E-2</c:v>
                </c:pt>
                <c:pt idx="10">
                  <c:v>-3.4777708422608598E-2</c:v>
                </c:pt>
                <c:pt idx="11">
                  <c:v>-3.3305690910161001E-2</c:v>
                </c:pt>
                <c:pt idx="12">
                  <c:v>-7.6541249361252894E-2</c:v>
                </c:pt>
                <c:pt idx="13">
                  <c:v>-4.6160558355701903E-2</c:v>
                </c:pt>
                <c:pt idx="14">
                  <c:v>-6.5351598576494002E-2</c:v>
                </c:pt>
              </c:numCache>
            </c:numRef>
          </c:val>
          <c:extLst>
            <c:ext xmlns:c16="http://schemas.microsoft.com/office/drawing/2014/chart" uri="{C3380CC4-5D6E-409C-BE32-E72D297353CC}">
              <c16:uniqueId val="{00000001-01C1-4A73-A252-3B3EF9616EEA}"/>
            </c:ext>
          </c:extLst>
        </c:ser>
        <c:dLbls>
          <c:dLblPos val="outEnd"/>
          <c:showLegendKey val="0"/>
          <c:showVal val="1"/>
          <c:showCatName val="0"/>
          <c:showSerName val="0"/>
          <c:showPercent val="0"/>
          <c:showBubbleSize val="0"/>
        </c:dLbls>
        <c:gapWidth val="165"/>
        <c:overlap val="100"/>
        <c:axId val="691886728"/>
        <c:axId val="691878528"/>
      </c:barChart>
      <c:catAx>
        <c:axId val="691886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nb-NO"/>
          </a:p>
        </c:txPr>
        <c:crossAx val="691878528"/>
        <c:crosses val="autoZero"/>
        <c:auto val="1"/>
        <c:lblAlgn val="l"/>
        <c:lblOffset val="500"/>
        <c:noMultiLvlLbl val="0"/>
      </c:catAx>
      <c:valAx>
        <c:axId val="691878528"/>
        <c:scaling>
          <c:orientation val="minMax"/>
        </c:scaling>
        <c:delete val="1"/>
        <c:axPos val="b"/>
        <c:numFmt formatCode="0%" sourceLinked="1"/>
        <c:majorTickMark val="none"/>
        <c:minorTickMark val="none"/>
        <c:tickLblPos val="nextTo"/>
        <c:crossAx val="691886728"/>
        <c:crosses val="autoZero"/>
        <c:crossBetween val="between"/>
      </c:valAx>
      <c:spPr>
        <a:noFill/>
        <a:ln>
          <a:noFill/>
        </a:ln>
        <a:effectLst/>
      </c:spPr>
    </c:plotArea>
    <c:legend>
      <c:legendPos val="b"/>
      <c:layout>
        <c:manualLayout>
          <c:xMode val="edge"/>
          <c:yMode val="edge"/>
          <c:x val="0.5010395331625056"/>
          <c:y val="0.87042519685039377"/>
          <c:w val="0.20463629313573142"/>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Difi</c:v>
                </c:pt>
              </c:strCache>
            </c:strRef>
          </c:tx>
          <c:spPr>
            <a:solidFill>
              <a:srgbClr val="00CAFF"/>
            </a:solidFill>
            <a:ln w="19050">
              <a:noFill/>
            </a:ln>
            <a:effectLst/>
          </c:spPr>
          <c:invertIfNegative val="0"/>
          <c:dPt>
            <c:idx val="0"/>
            <c:invertIfNegative val="0"/>
            <c:bubble3D val="0"/>
            <c:spPr>
              <a:solidFill>
                <a:srgbClr val="00CAFF"/>
              </a:solidFill>
              <a:ln w="19050">
                <a:noFill/>
              </a:ln>
              <a:effectLst/>
            </c:spPr>
            <c:extLst>
              <c:ext xmlns:c16="http://schemas.microsoft.com/office/drawing/2014/chart" uri="{C3380CC4-5D6E-409C-BE32-E72D297353CC}">
                <c16:uniqueId val="{00000001-B7A5-45B4-90AC-450DB10DBCCE}"/>
              </c:ext>
            </c:extLst>
          </c:dPt>
          <c:dPt>
            <c:idx val="1"/>
            <c:invertIfNegative val="0"/>
            <c:bubble3D val="0"/>
            <c:spPr>
              <a:solidFill>
                <a:srgbClr val="00CAFF"/>
              </a:solidFill>
              <a:ln w="19050">
                <a:noFill/>
              </a:ln>
              <a:effectLst/>
            </c:spPr>
            <c:extLst>
              <c:ext xmlns:c16="http://schemas.microsoft.com/office/drawing/2014/chart" uri="{C3380CC4-5D6E-409C-BE32-E72D297353CC}">
                <c16:uniqueId val="{00000002-B7A5-45B4-90AC-450DB10DBCCE}"/>
              </c:ext>
            </c:extLst>
          </c:dPt>
          <c:dPt>
            <c:idx val="2"/>
            <c:invertIfNegative val="0"/>
            <c:bubble3D val="0"/>
            <c:spPr>
              <a:solidFill>
                <a:srgbClr val="00CAFF"/>
              </a:solidFill>
              <a:ln w="19050">
                <a:noFill/>
              </a:ln>
              <a:effectLst/>
            </c:spPr>
            <c:extLst>
              <c:ext xmlns:c16="http://schemas.microsoft.com/office/drawing/2014/chart" uri="{C3380CC4-5D6E-409C-BE32-E72D297353CC}">
                <c16:uniqueId val="{00000003-B7A5-45B4-90AC-450DB10DBCCE}"/>
              </c:ext>
            </c:extLst>
          </c:dPt>
          <c:dPt>
            <c:idx val="3"/>
            <c:invertIfNegative val="0"/>
            <c:bubble3D val="0"/>
            <c:spPr>
              <a:solidFill>
                <a:srgbClr val="00CAFF"/>
              </a:solidFill>
              <a:ln w="19050">
                <a:noFill/>
              </a:ln>
              <a:effectLst/>
            </c:spPr>
            <c:extLst>
              <c:ext xmlns:c16="http://schemas.microsoft.com/office/drawing/2014/chart" uri="{C3380CC4-5D6E-409C-BE32-E72D297353CC}">
                <c16:uniqueId val="{00000007-79CF-4980-B38B-FC8C4BAC088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c:v>
                </c:pt>
                <c:pt idx="1">
                  <c:v>Nei</c:v>
                </c:pt>
                <c:pt idx="2">
                  <c:v>Ikke relevant</c:v>
                </c:pt>
                <c:pt idx="3">
                  <c:v>Vet ikke</c:v>
                </c:pt>
              </c:strCache>
            </c:strRef>
          </c:cat>
          <c:val>
            <c:numRef>
              <c:f>Sheet1!$B$2:$B$5</c:f>
              <c:numCache>
                <c:formatCode>0%</c:formatCode>
                <c:ptCount val="4"/>
                <c:pt idx="0">
                  <c:v>0.43167701863353997</c:v>
                </c:pt>
                <c:pt idx="1">
                  <c:v>0.17546583850931699</c:v>
                </c:pt>
                <c:pt idx="2">
                  <c:v>0.29192546583850898</c:v>
                </c:pt>
                <c:pt idx="3">
                  <c:v>0.10093167701863401</c:v>
                </c:pt>
              </c:numCache>
            </c:numRef>
          </c:val>
          <c:extLst>
            <c:ext xmlns:c16="http://schemas.microsoft.com/office/drawing/2014/chart" uri="{C3380CC4-5D6E-409C-BE32-E72D297353CC}">
              <c16:uniqueId val="{00000000-B7A5-45B4-90AC-450DB10DBCCE}"/>
            </c:ext>
          </c:extLst>
        </c:ser>
        <c:ser>
          <c:idx val="1"/>
          <c:order val="1"/>
          <c:tx>
            <c:strRef>
              <c:f>Sheet1!$C$1</c:f>
              <c:strCache>
                <c:ptCount val="1"/>
                <c:pt idx="0">
                  <c:v>KS</c:v>
                </c:pt>
              </c:strCache>
            </c:strRef>
          </c:tx>
          <c:spPr>
            <a:solidFill>
              <a:srgbClr val="1E3A6E"/>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c:v>
                </c:pt>
                <c:pt idx="1">
                  <c:v>Nei</c:v>
                </c:pt>
                <c:pt idx="2">
                  <c:v>Ikke relevant</c:v>
                </c:pt>
                <c:pt idx="3">
                  <c:v>Vet ikke</c:v>
                </c:pt>
              </c:strCache>
            </c:strRef>
          </c:cat>
          <c:val>
            <c:numRef>
              <c:f>Sheet1!$C$2:$C$5</c:f>
              <c:numCache>
                <c:formatCode>0%</c:formatCode>
                <c:ptCount val="4"/>
                <c:pt idx="0">
                  <c:v>0.4</c:v>
                </c:pt>
                <c:pt idx="1">
                  <c:v>0.34</c:v>
                </c:pt>
                <c:pt idx="2">
                  <c:v>0.21</c:v>
                </c:pt>
                <c:pt idx="3">
                  <c:v>0.05</c:v>
                </c:pt>
              </c:numCache>
            </c:numRef>
          </c:val>
          <c:extLst>
            <c:ext xmlns:c16="http://schemas.microsoft.com/office/drawing/2014/chart" uri="{C3380CC4-5D6E-409C-BE32-E72D297353CC}">
              <c16:uniqueId val="{00000000-9874-433E-9C1F-74E61F081994}"/>
            </c:ext>
          </c:extLst>
        </c:ser>
        <c:dLbls>
          <c:showLegendKey val="0"/>
          <c:showVal val="0"/>
          <c:showCatName val="0"/>
          <c:showSerName val="0"/>
          <c:showPercent val="0"/>
          <c:showBubbleSize val="0"/>
        </c:dLbls>
        <c:gapWidth val="100"/>
        <c:axId val="657703904"/>
        <c:axId val="657692752"/>
      </c:barChart>
      <c:catAx>
        <c:axId val="657703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657692752"/>
        <c:crosses val="autoZero"/>
        <c:auto val="1"/>
        <c:lblAlgn val="ctr"/>
        <c:lblOffset val="100"/>
        <c:noMultiLvlLbl val="0"/>
      </c:catAx>
      <c:valAx>
        <c:axId val="657692752"/>
        <c:scaling>
          <c:orientation val="minMax"/>
        </c:scaling>
        <c:delete val="1"/>
        <c:axPos val="l"/>
        <c:numFmt formatCode="0%" sourceLinked="1"/>
        <c:majorTickMark val="out"/>
        <c:minorTickMark val="none"/>
        <c:tickLblPos val="nextTo"/>
        <c:crossAx val="65770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259107538090721E-2"/>
          <c:y val="2.0866004204661021E-2"/>
          <c:w val="0.99315550833201349"/>
          <c:h val="0.88123496296404225"/>
        </c:manualLayout>
      </c:layout>
      <c:barChart>
        <c:barDir val="col"/>
        <c:grouping val="clustered"/>
        <c:varyColors val="0"/>
        <c:ser>
          <c:idx val="0"/>
          <c:order val="0"/>
          <c:tx>
            <c:strRef>
              <c:f>Sheet1!$B$1</c:f>
              <c:strCache>
                <c:ptCount val="1"/>
                <c:pt idx="0">
                  <c:v>Difi</c:v>
                </c:pt>
              </c:strCache>
            </c:strRef>
          </c:tx>
          <c:spPr>
            <a:solidFill>
              <a:srgbClr val="00CAFF"/>
            </a:solidFill>
          </c:spPr>
          <c:invertIfNegative val="0"/>
          <c:dPt>
            <c:idx val="0"/>
            <c:invertIfNegative val="0"/>
            <c:bubble3D val="0"/>
            <c:extLst>
              <c:ext xmlns:c16="http://schemas.microsoft.com/office/drawing/2014/chart" uri="{C3380CC4-5D6E-409C-BE32-E72D297353CC}">
                <c16:uniqueId val="{00000001-2038-4763-AEA5-830832100A7F}"/>
              </c:ext>
            </c:extLst>
          </c:dPt>
          <c:dPt>
            <c:idx val="1"/>
            <c:invertIfNegative val="0"/>
            <c:bubble3D val="0"/>
            <c:extLst>
              <c:ext xmlns:c16="http://schemas.microsoft.com/office/drawing/2014/chart" uri="{C3380CC4-5D6E-409C-BE32-E72D297353CC}">
                <c16:uniqueId val="{00000003-2038-4763-AEA5-830832100A7F}"/>
              </c:ext>
            </c:extLst>
          </c:dPt>
          <c:dPt>
            <c:idx val="2"/>
            <c:invertIfNegative val="0"/>
            <c:bubble3D val="0"/>
            <c:extLst>
              <c:ext xmlns:c16="http://schemas.microsoft.com/office/drawing/2014/chart" uri="{C3380CC4-5D6E-409C-BE32-E72D297353CC}">
                <c16:uniqueId val="{00000005-2038-4763-AEA5-830832100A7F}"/>
              </c:ext>
            </c:extLst>
          </c:dPt>
          <c:dPt>
            <c:idx val="3"/>
            <c:invertIfNegative val="0"/>
            <c:bubble3D val="0"/>
            <c:extLst>
              <c:ext xmlns:c16="http://schemas.microsoft.com/office/drawing/2014/chart" uri="{C3380CC4-5D6E-409C-BE32-E72D297353CC}">
                <c16:uniqueId val="{00000007-2038-4763-AEA5-830832100A7F}"/>
              </c:ext>
            </c:extLst>
          </c:dPt>
          <c:dPt>
            <c:idx val="4"/>
            <c:invertIfNegative val="0"/>
            <c:bubble3D val="0"/>
            <c:extLst>
              <c:ext xmlns:c16="http://schemas.microsoft.com/office/drawing/2014/chart" uri="{C3380CC4-5D6E-409C-BE32-E72D297353CC}">
                <c16:uniqueId val="{00000009-2038-4763-AEA5-830832100A7F}"/>
              </c:ext>
            </c:extLst>
          </c:dPt>
          <c:dPt>
            <c:idx val="5"/>
            <c:invertIfNegative val="0"/>
            <c:bubble3D val="0"/>
            <c:extLst>
              <c:ext xmlns:c16="http://schemas.microsoft.com/office/drawing/2014/chart" uri="{C3380CC4-5D6E-409C-BE32-E72D297353CC}">
                <c16:uniqueId val="{0000000B-2038-4763-AEA5-830832100A7F}"/>
              </c:ext>
            </c:extLst>
          </c:dPt>
          <c:dPt>
            <c:idx val="6"/>
            <c:invertIfNegative val="0"/>
            <c:bubble3D val="0"/>
            <c:extLst>
              <c:ext xmlns:c16="http://schemas.microsoft.com/office/drawing/2014/chart" uri="{C3380CC4-5D6E-409C-BE32-E72D297353CC}">
                <c16:uniqueId val="{0000000D-2038-4763-AEA5-830832100A7F}"/>
              </c:ext>
            </c:extLst>
          </c:dPt>
          <c:dPt>
            <c:idx val="7"/>
            <c:invertIfNegative val="0"/>
            <c:bubble3D val="0"/>
            <c:extLst>
              <c:ext xmlns:c16="http://schemas.microsoft.com/office/drawing/2014/chart" uri="{C3380CC4-5D6E-409C-BE32-E72D297353CC}">
                <c16:uniqueId val="{0000000F-2038-4763-AEA5-830832100A7F}"/>
              </c:ext>
            </c:extLst>
          </c:dPt>
          <c:dLbls>
            <c:numFmt formatCode="#\%" sourceLinked="0"/>
            <c:spPr>
              <a:noFill/>
              <a:ln>
                <a:noFill/>
              </a:ln>
              <a:effectLst/>
            </c:spPr>
            <c:txPr>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Effektivitet/produktivitet</c:v>
                </c:pt>
                <c:pt idx="1">
                  <c:v>Kvalitet</c:v>
                </c:pt>
                <c:pt idx="2">
                  <c:v>Medarbeidertilfredshet</c:v>
                </c:pt>
                <c:pt idx="3">
                  <c:v>Innbyggerinnflytelse</c:v>
                </c:pt>
                <c:pt idx="4">
                  <c:v>Verdi for næringslivet</c:v>
                </c:pt>
                <c:pt idx="5">
                  <c:v>Vet ikke</c:v>
                </c:pt>
                <c:pt idx="6">
                  <c:v>Annet</c:v>
                </c:pt>
              </c:strCache>
            </c:strRef>
          </c:cat>
          <c:val>
            <c:numRef>
              <c:f>Sheet1!$B$2:$B$8</c:f>
              <c:numCache>
                <c:formatCode>0.00%</c:formatCode>
                <c:ptCount val="7"/>
                <c:pt idx="0">
                  <c:v>73.977689999999996</c:v>
                </c:pt>
                <c:pt idx="1">
                  <c:v>68.029740000000004</c:v>
                </c:pt>
                <c:pt idx="2">
                  <c:v>46.468404</c:v>
                </c:pt>
                <c:pt idx="3">
                  <c:v>37.918216000000001</c:v>
                </c:pt>
                <c:pt idx="4">
                  <c:v>18.215615</c:v>
                </c:pt>
                <c:pt idx="5">
                  <c:v>4.0892189999999999</c:v>
                </c:pt>
                <c:pt idx="6">
                  <c:v>3.3457249999999998</c:v>
                </c:pt>
              </c:numCache>
            </c:numRef>
          </c:val>
          <c:extLst>
            <c:ext xmlns:c16="http://schemas.microsoft.com/office/drawing/2014/chart" uri="{C3380CC4-5D6E-409C-BE32-E72D297353CC}">
              <c16:uniqueId val="{00000010-2038-4763-AEA5-830832100A7F}"/>
            </c:ext>
          </c:extLst>
        </c:ser>
        <c:ser>
          <c:idx val="1"/>
          <c:order val="1"/>
          <c:tx>
            <c:strRef>
              <c:f>Sheet1!$C$1</c:f>
              <c:strCache>
                <c:ptCount val="1"/>
                <c:pt idx="0">
                  <c:v>KS</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11-AD53-4438-B55F-F858F35ACEDF}"/>
              </c:ext>
            </c:extLst>
          </c:dPt>
          <c:dPt>
            <c:idx val="1"/>
            <c:invertIfNegative val="0"/>
            <c:bubble3D val="0"/>
            <c:extLst>
              <c:ext xmlns:c16="http://schemas.microsoft.com/office/drawing/2014/chart" uri="{C3380CC4-5D6E-409C-BE32-E72D297353CC}">
                <c16:uniqueId val="{00000012-AD53-4438-B55F-F858F35ACEDF}"/>
              </c:ext>
            </c:extLst>
          </c:dPt>
          <c:dPt>
            <c:idx val="2"/>
            <c:invertIfNegative val="0"/>
            <c:bubble3D val="0"/>
            <c:extLst>
              <c:ext xmlns:c16="http://schemas.microsoft.com/office/drawing/2014/chart" uri="{C3380CC4-5D6E-409C-BE32-E72D297353CC}">
                <c16:uniqueId val="{00000013-AD53-4438-B55F-F858F35ACEDF}"/>
              </c:ext>
            </c:extLst>
          </c:dPt>
          <c:dPt>
            <c:idx val="3"/>
            <c:invertIfNegative val="0"/>
            <c:bubble3D val="0"/>
            <c:extLst>
              <c:ext xmlns:c16="http://schemas.microsoft.com/office/drawing/2014/chart" uri="{C3380CC4-5D6E-409C-BE32-E72D297353CC}">
                <c16:uniqueId val="{00000014-AD53-4438-B55F-F858F35ACEDF}"/>
              </c:ext>
            </c:extLst>
          </c:dPt>
          <c:dPt>
            <c:idx val="4"/>
            <c:invertIfNegative val="0"/>
            <c:bubble3D val="0"/>
            <c:extLst>
              <c:ext xmlns:c16="http://schemas.microsoft.com/office/drawing/2014/chart" uri="{C3380CC4-5D6E-409C-BE32-E72D297353CC}">
                <c16:uniqueId val="{00000015-AD53-4438-B55F-F858F35ACEDF}"/>
              </c:ext>
            </c:extLst>
          </c:dPt>
          <c:dPt>
            <c:idx val="5"/>
            <c:invertIfNegative val="0"/>
            <c:bubble3D val="0"/>
            <c:extLst>
              <c:ext xmlns:c16="http://schemas.microsoft.com/office/drawing/2014/chart" uri="{C3380CC4-5D6E-409C-BE32-E72D297353CC}">
                <c16:uniqueId val="{00000016-AD53-4438-B55F-F858F35ACEDF}"/>
              </c:ext>
            </c:extLst>
          </c:dPt>
          <c:dPt>
            <c:idx val="6"/>
            <c:invertIfNegative val="0"/>
            <c:bubble3D val="0"/>
            <c:extLst>
              <c:ext xmlns:c16="http://schemas.microsoft.com/office/drawing/2014/chart" uri="{C3380CC4-5D6E-409C-BE32-E72D297353CC}">
                <c16:uniqueId val="{00000017-AD53-4438-B55F-F858F35ACEDF}"/>
              </c:ext>
            </c:extLst>
          </c:dPt>
          <c:dLbls>
            <c:dLbl>
              <c:idx val="0"/>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53-4438-B55F-F858F35ACEDF}"/>
                </c:ext>
              </c:extLst>
            </c:dLbl>
            <c:dLbl>
              <c:idx val="1"/>
              <c:tx>
                <c:rich>
                  <a:bodyPr/>
                  <a:lstStyle/>
                  <a:p>
                    <a:r>
                      <a:rPr lang="en-US" dirty="0"/>
                      <a:t>72%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53-4438-B55F-F858F35ACEDF}"/>
                </c:ext>
              </c:extLst>
            </c:dLbl>
            <c:dLbl>
              <c:idx val="2"/>
              <c:tx>
                <c:rich>
                  <a:bodyPr/>
                  <a:lstStyle/>
                  <a:p>
                    <a:r>
                      <a:rPr lang="en-US" dirty="0"/>
                      <a:t>41%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53-4438-B55F-F858F35ACEDF}"/>
                </c:ext>
              </c:extLst>
            </c:dLbl>
            <c:dLbl>
              <c:idx val="3"/>
              <c:tx>
                <c:rich>
                  <a:bodyPr/>
                  <a:lstStyle/>
                  <a:p>
                    <a:r>
                      <a:rPr lang="en-US" dirty="0"/>
                      <a:t>29%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D53-4438-B55F-F858F35ACEDF}"/>
                </c:ext>
              </c:extLst>
            </c:dLbl>
            <c:dLbl>
              <c:idx val="4"/>
              <c:tx>
                <c:rich>
                  <a:bodyPr/>
                  <a:lstStyle/>
                  <a:p>
                    <a:r>
                      <a:rPr lang="en-US" dirty="0"/>
                      <a:t>10%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D53-4438-B55F-F858F35ACEDF}"/>
                </c:ext>
              </c:extLst>
            </c:dLbl>
            <c:dLbl>
              <c:idx val="5"/>
              <c:tx>
                <c:rich>
                  <a:bodyPr/>
                  <a:lstStyle/>
                  <a:p>
                    <a:r>
                      <a:rPr lang="en-US" dirty="0">
                        <a:solidFill>
                          <a:schemeClr val="tx1">
                            <a:lumMod val="75000"/>
                            <a:lumOff val="25000"/>
                          </a:schemeClr>
                        </a:solidFill>
                      </a:rPr>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D53-4438-B55F-F858F35ACEDF}"/>
                </c:ext>
              </c:extLst>
            </c:dLbl>
            <c:dLbl>
              <c:idx val="6"/>
              <c:tx>
                <c:rich>
                  <a:bodyPr/>
                  <a:lstStyle/>
                  <a:p>
                    <a:r>
                      <a:rPr lang="en-US" dirty="0"/>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D53-4438-B55F-F858F35ACEDF}"/>
                </c:ext>
              </c:extLst>
            </c:dLbl>
            <c:spPr>
              <a:noFill/>
              <a:ln>
                <a:noFill/>
              </a:ln>
              <a:effectLst/>
            </c:spPr>
            <c:txPr>
              <a:bodyPr wrap="square" lIns="38100" tIns="19050" rIns="38100" bIns="19050" anchor="ctr">
                <a:spAutoFit/>
              </a:bodyPr>
              <a:lstStyle/>
              <a:p>
                <a:pPr>
                  <a:defRPr sz="1200" b="1">
                    <a:solidFill>
                      <a:schemeClr val="tx1">
                        <a:lumMod val="75000"/>
                        <a:lumOff val="25000"/>
                      </a:schemeClr>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Effektivitet/produktivitet</c:v>
                </c:pt>
                <c:pt idx="1">
                  <c:v>Kvalitet</c:v>
                </c:pt>
                <c:pt idx="2">
                  <c:v>Medarbeidertilfredshet</c:v>
                </c:pt>
                <c:pt idx="3">
                  <c:v>Innbyggerinnflytelse</c:v>
                </c:pt>
                <c:pt idx="4">
                  <c:v>Verdi for næringslivet</c:v>
                </c:pt>
                <c:pt idx="5">
                  <c:v>Vet ikke</c:v>
                </c:pt>
                <c:pt idx="6">
                  <c:v>Annet</c:v>
                </c:pt>
              </c:strCache>
            </c:strRef>
          </c:cat>
          <c:val>
            <c:numRef>
              <c:f>Sheet1!$C$2:$C$8</c:f>
              <c:numCache>
                <c:formatCode>General</c:formatCode>
                <c:ptCount val="7"/>
                <c:pt idx="0">
                  <c:v>37.700000000000003</c:v>
                </c:pt>
                <c:pt idx="1">
                  <c:v>71.7</c:v>
                </c:pt>
                <c:pt idx="2">
                  <c:v>40.700000000000003</c:v>
                </c:pt>
                <c:pt idx="3">
                  <c:v>29</c:v>
                </c:pt>
                <c:pt idx="4">
                  <c:v>9.4</c:v>
                </c:pt>
                <c:pt idx="5">
                  <c:v>3.7</c:v>
                </c:pt>
                <c:pt idx="6">
                  <c:v>5.6</c:v>
                </c:pt>
              </c:numCache>
            </c:numRef>
          </c:val>
          <c:extLst>
            <c:ext xmlns:c16="http://schemas.microsoft.com/office/drawing/2014/chart" uri="{C3380CC4-5D6E-409C-BE32-E72D297353CC}">
              <c16:uniqueId val="{00000010-AD53-4438-B55F-F858F35ACEDF}"/>
            </c:ext>
          </c:extLst>
        </c:ser>
        <c:dLbls>
          <c:dLblPos val="outEnd"/>
          <c:showLegendKey val="0"/>
          <c:showVal val="1"/>
          <c:showCatName val="0"/>
          <c:showSerName val="0"/>
          <c:showPercent val="0"/>
          <c:showBubbleSize val="0"/>
        </c:dLbls>
        <c:gapWidth val="15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700" b="1">
                <a:solidFill>
                  <a:schemeClr val="tx1">
                    <a:lumMod val="75000"/>
                    <a:lumOff val="25000"/>
                  </a:schemeClr>
                </a:solidFill>
              </a:defRPr>
            </a:pPr>
            <a:endParaRPr lang="nb-NO"/>
          </a:p>
        </c:txPr>
        <c:crossAx val="497463680"/>
        <c:crosses val="autoZero"/>
        <c:auto val="1"/>
        <c:lblAlgn val="ctr"/>
        <c:lblOffset val="100"/>
        <c:noMultiLvlLbl val="0"/>
      </c:catAx>
      <c:valAx>
        <c:axId val="497463680"/>
        <c:scaling>
          <c:orientation val="minMax"/>
          <c:max val="80"/>
          <c:min val="0"/>
        </c:scaling>
        <c:delete val="1"/>
        <c:axPos val="l"/>
        <c:numFmt formatCode="#\%" sourceLinked="0"/>
        <c:majorTickMark val="out"/>
        <c:minorTickMark val="none"/>
        <c:tickLblPos val="nextTo"/>
        <c:crossAx val="497425024"/>
        <c:crosses val="autoZero"/>
        <c:crossBetween val="between"/>
        <c:majorUnit val="20"/>
      </c:valAx>
    </c:plotArea>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nb-NO"/>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Difi</c:v>
                </c:pt>
              </c:strCache>
            </c:strRef>
          </c:tx>
          <c:spPr>
            <a:solidFill>
              <a:srgbClr val="00CAFF"/>
            </a:solidFill>
            <a:ln>
              <a:noFill/>
            </a:ln>
            <a:effectLst/>
          </c:spPr>
          <c:invertIfNegative val="0"/>
          <c:dPt>
            <c:idx val="6"/>
            <c:invertIfNegative val="0"/>
            <c:bubble3D val="0"/>
            <c:spPr>
              <a:solidFill>
                <a:srgbClr val="00CAFF"/>
              </a:solidFill>
              <a:ln>
                <a:noFill/>
              </a:ln>
              <a:effectLst/>
            </c:spPr>
            <c:extLst>
              <c:ext xmlns:c16="http://schemas.microsoft.com/office/drawing/2014/chart" uri="{C3380CC4-5D6E-409C-BE32-E72D297353CC}">
                <c16:uniqueId val="{00000003-D2A2-42CF-9C3C-1992AC542C3D}"/>
              </c:ext>
            </c:extLst>
          </c:dPt>
          <c:dPt>
            <c:idx val="7"/>
            <c:invertIfNegative val="0"/>
            <c:bubble3D val="0"/>
            <c:spPr>
              <a:solidFill>
                <a:srgbClr val="00CAFF"/>
              </a:solidFill>
              <a:ln>
                <a:noFill/>
              </a:ln>
              <a:effectLst/>
            </c:spPr>
            <c:extLst>
              <c:ext xmlns:c16="http://schemas.microsoft.com/office/drawing/2014/chart" uri="{C3380CC4-5D6E-409C-BE32-E72D297353CC}">
                <c16:uniqueId val="{00000004-D2A2-42CF-9C3C-1992AC542C3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 vi har selv evaluert</c:v>
                </c:pt>
                <c:pt idx="1">
                  <c:v>Ja, vi har fått ekstern bistand til å evaluere (for eksempel av konsulenter eller forskere)</c:v>
                </c:pt>
                <c:pt idx="3">
                  <c:v>Nei, men vi er i gang med å evaluere</c:v>
                </c:pt>
                <c:pt idx="4">
                  <c:v>Nei, men vi har planer om å evaluere</c:v>
                </c:pt>
                <c:pt idx="6">
                  <c:v>Nei</c:v>
                </c:pt>
                <c:pt idx="7">
                  <c:v>Vet ikke</c:v>
                </c:pt>
              </c:strCache>
            </c:strRef>
          </c:cat>
          <c:val>
            <c:numRef>
              <c:f>Sheet1!$B$2:$B$9</c:f>
              <c:numCache>
                <c:formatCode>0%</c:formatCode>
                <c:ptCount val="8"/>
                <c:pt idx="0">
                  <c:v>0.27950310559006203</c:v>
                </c:pt>
                <c:pt idx="1">
                  <c:v>6.9875776397515507E-2</c:v>
                </c:pt>
                <c:pt idx="3">
                  <c:v>0.105590062111801</c:v>
                </c:pt>
                <c:pt idx="4">
                  <c:v>0.309006211180124</c:v>
                </c:pt>
                <c:pt idx="6">
                  <c:v>0.22204968944099399</c:v>
                </c:pt>
                <c:pt idx="7">
                  <c:v>6.5217391304347797E-2</c:v>
                </c:pt>
              </c:numCache>
            </c:numRef>
          </c:val>
          <c:extLst>
            <c:ext xmlns:c16="http://schemas.microsoft.com/office/drawing/2014/chart" uri="{C3380CC4-5D6E-409C-BE32-E72D297353CC}">
              <c16:uniqueId val="{00000000-D2A2-42CF-9C3C-1992AC542C3D}"/>
            </c:ext>
          </c:extLst>
        </c:ser>
        <c:ser>
          <c:idx val="1"/>
          <c:order val="1"/>
          <c:tx>
            <c:strRef>
              <c:f>Sheet1!$C$1</c:f>
              <c:strCache>
                <c:ptCount val="1"/>
                <c:pt idx="0">
                  <c:v>KS</c:v>
                </c:pt>
              </c:strCache>
            </c:strRef>
          </c:tx>
          <c:spPr>
            <a:solidFill>
              <a:srgbClr val="1E3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 vi har selv evaluert</c:v>
                </c:pt>
                <c:pt idx="1">
                  <c:v>Ja, vi har fått ekstern bistand til å evaluere (for eksempel av konsulenter eller forskere)</c:v>
                </c:pt>
                <c:pt idx="3">
                  <c:v>Nei, men vi er i gang med å evaluere</c:v>
                </c:pt>
                <c:pt idx="4">
                  <c:v>Nei, men vi har planer om å evaluere</c:v>
                </c:pt>
                <c:pt idx="6">
                  <c:v>Nei</c:v>
                </c:pt>
                <c:pt idx="7">
                  <c:v>Vet ikke</c:v>
                </c:pt>
              </c:strCache>
            </c:strRef>
          </c:cat>
          <c:val>
            <c:numRef>
              <c:f>Sheet1!$C$2:$C$9</c:f>
              <c:numCache>
                <c:formatCode>0%</c:formatCode>
                <c:ptCount val="8"/>
                <c:pt idx="0">
                  <c:v>0.36</c:v>
                </c:pt>
                <c:pt idx="1">
                  <c:v>0.04</c:v>
                </c:pt>
                <c:pt idx="3">
                  <c:v>0.12</c:v>
                </c:pt>
                <c:pt idx="4">
                  <c:v>0.33</c:v>
                </c:pt>
                <c:pt idx="6">
                  <c:v>0.16</c:v>
                </c:pt>
                <c:pt idx="7">
                  <c:v>0.02</c:v>
                </c:pt>
              </c:numCache>
            </c:numRef>
          </c:val>
          <c:extLst>
            <c:ext xmlns:c16="http://schemas.microsoft.com/office/drawing/2014/chart" uri="{C3380CC4-5D6E-409C-BE32-E72D297353CC}">
              <c16:uniqueId val="{00000000-A036-4401-A990-3F211ECA0F22}"/>
            </c:ext>
          </c:extLst>
        </c:ser>
        <c:dLbls>
          <c:showLegendKey val="0"/>
          <c:showVal val="0"/>
          <c:showCatName val="0"/>
          <c:showSerName val="0"/>
          <c:showPercent val="0"/>
          <c:showBubbleSize val="0"/>
        </c:dLbls>
        <c:gapWidth val="80"/>
        <c:axId val="931051984"/>
        <c:axId val="931050672"/>
      </c:barChart>
      <c:catAx>
        <c:axId val="93105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31050672"/>
        <c:crosses val="autoZero"/>
        <c:auto val="1"/>
        <c:lblAlgn val="ctr"/>
        <c:lblOffset val="100"/>
        <c:noMultiLvlLbl val="0"/>
      </c:catAx>
      <c:valAx>
        <c:axId val="931050672"/>
        <c:scaling>
          <c:orientation val="minMax"/>
        </c:scaling>
        <c:delete val="1"/>
        <c:axPos val="l"/>
        <c:numFmt formatCode="0%" sourceLinked="1"/>
        <c:majorTickMark val="none"/>
        <c:minorTickMark val="none"/>
        <c:tickLblPos val="nextTo"/>
        <c:crossAx val="931051984"/>
        <c:crosses val="autoZero"/>
        <c:crossBetween val="between"/>
      </c:valAx>
      <c:spPr>
        <a:noFill/>
        <a:ln>
          <a:noFill/>
        </a:ln>
        <a:effectLst/>
      </c:spPr>
    </c:plotArea>
    <c:legend>
      <c:legendPos val="b"/>
      <c:layout>
        <c:manualLayout>
          <c:xMode val="edge"/>
          <c:yMode val="edge"/>
          <c:x val="0.4563429956633091"/>
          <c:y val="0.81827626793005703"/>
          <c:w val="8.437779785344493E-2"/>
          <c:h val="6.193754655255300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5300331820953"/>
          <c:y val="8.0566573029782124E-2"/>
          <c:w val="0.66870307323710787"/>
          <c:h val="0.76923615294189451"/>
        </c:manualLayout>
      </c:layout>
      <c:doughnutChart>
        <c:varyColors val="1"/>
        <c:ser>
          <c:idx val="0"/>
          <c:order val="0"/>
          <c:tx>
            <c:strRef>
              <c:f>Sheet1!$B$1</c:f>
              <c:strCache>
                <c:ptCount val="1"/>
                <c:pt idx="0">
                  <c:v>Hvordan finansieres innovasjonsarbeidet sentralt? (n=46)</c:v>
                </c:pt>
              </c:strCache>
            </c:strRef>
          </c:tx>
          <c:dPt>
            <c:idx val="0"/>
            <c:bubble3D val="0"/>
            <c:explosion val="10"/>
            <c:spPr>
              <a:solidFill>
                <a:schemeClr val="accent1"/>
              </a:solidFill>
              <a:ln w="19050">
                <a:solidFill>
                  <a:schemeClr val="lt1"/>
                </a:solidFill>
              </a:ln>
              <a:effectLst/>
            </c:spPr>
            <c:extLst>
              <c:ext xmlns:c16="http://schemas.microsoft.com/office/drawing/2014/chart" uri="{C3380CC4-5D6E-409C-BE32-E72D297353CC}">
                <c16:uniqueId val="{00000001-3C1A-4DF8-9D33-525CDDA30149}"/>
              </c:ext>
            </c:extLst>
          </c:dPt>
          <c:dPt>
            <c:idx val="1"/>
            <c:bubble3D val="0"/>
            <c:spPr>
              <a:solidFill>
                <a:srgbClr val="F1BE48"/>
              </a:solidFill>
              <a:ln w="19050">
                <a:solidFill>
                  <a:schemeClr val="lt1"/>
                </a:solidFill>
              </a:ln>
              <a:effectLst/>
            </c:spPr>
            <c:extLst>
              <c:ext xmlns:c16="http://schemas.microsoft.com/office/drawing/2014/chart" uri="{C3380CC4-5D6E-409C-BE32-E72D297353CC}">
                <c16:uniqueId val="{00000002-3C1A-4DF8-9D33-525CDDA30149}"/>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C1A-4DF8-9D33-525CDDA30149}"/>
              </c:ext>
            </c:extLst>
          </c:dPt>
          <c:dLbls>
            <c:dLbl>
              <c:idx val="0"/>
              <c:layout>
                <c:manualLayout>
                  <c:x val="0.11108665718606804"/>
                  <c:y val="-6.3400540402244561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1A-4DF8-9D33-525CDDA3014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2-3C1A-4DF8-9D33-525CDDA30149}"/>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3-3C1A-4DF8-9D33-525CDDA301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Helt eller delvis eksternt finansiert</c:v>
                </c:pt>
                <c:pt idx="1">
                  <c:v>Egenfinansiert innenfor virksomhetens samlede budsjett</c:v>
                </c:pt>
                <c:pt idx="2">
                  <c:v>Vet ikke</c:v>
                </c:pt>
              </c:strCache>
            </c:strRef>
          </c:cat>
          <c:val>
            <c:numRef>
              <c:f>Sheet1!$B$2:$B$4</c:f>
              <c:numCache>
                <c:formatCode>0%</c:formatCode>
                <c:ptCount val="3"/>
                <c:pt idx="0">
                  <c:v>0.34782608695652201</c:v>
                </c:pt>
                <c:pt idx="1">
                  <c:v>0.63043478260869601</c:v>
                </c:pt>
                <c:pt idx="2">
                  <c:v>2.1739130434782601E-2</c:v>
                </c:pt>
              </c:numCache>
            </c:numRef>
          </c:val>
          <c:extLst>
            <c:ext xmlns:c16="http://schemas.microsoft.com/office/drawing/2014/chart" uri="{C3380CC4-5D6E-409C-BE32-E72D297353CC}">
              <c16:uniqueId val="{00000000-3C1A-4DF8-9D33-525CDDA30149}"/>
            </c:ext>
          </c:extLst>
        </c:ser>
        <c:dLbls>
          <c:showLegendKey val="0"/>
          <c:showVal val="1"/>
          <c:showCatName val="0"/>
          <c:showSerName val="0"/>
          <c:showPercent val="0"/>
          <c:showBubbleSize val="0"/>
          <c:showLeaderLines val="1"/>
        </c:dLbls>
        <c:firstSliceAng val="27"/>
        <c:holeSize val="68"/>
      </c:doughnutChart>
      <c:spPr>
        <a:noFill/>
        <a:ln>
          <a:noFill/>
        </a:ln>
        <a:effectLst/>
      </c:spPr>
    </c:plotArea>
    <c:legend>
      <c:legendPos val="b"/>
      <c:layout>
        <c:manualLayout>
          <c:xMode val="edge"/>
          <c:yMode val="edge"/>
          <c:x val="7.2066657637525108E-2"/>
          <c:y val="0.79346824668800808"/>
          <c:w val="0.77703099252838537"/>
          <c:h val="0.1062021453844281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39762968738403"/>
          <c:y val="0.25362170331240685"/>
          <c:w val="0.38483732197521947"/>
          <c:h val="0.407375806236491"/>
        </c:manualLayout>
      </c:layout>
      <c:doughnutChart>
        <c:varyColors val="1"/>
        <c:ser>
          <c:idx val="0"/>
          <c:order val="0"/>
          <c:tx>
            <c:strRef>
              <c:f>Sheet1!$B$1</c:f>
              <c:strCache>
                <c:ptCount val="1"/>
                <c:pt idx="0">
                  <c:v>Hvem har bidratt til å finansiere innovasjonsarbeidet sentralt? (n=16)</c:v>
                </c:pt>
              </c:strCache>
            </c:strRef>
          </c:tx>
          <c:dPt>
            <c:idx val="0"/>
            <c:bubble3D val="0"/>
            <c:spPr>
              <a:solidFill>
                <a:srgbClr val="B7CAEB"/>
              </a:solidFill>
              <a:ln w="19050">
                <a:solidFill>
                  <a:schemeClr val="lt1"/>
                </a:solidFill>
              </a:ln>
              <a:effectLst/>
            </c:spPr>
            <c:extLst>
              <c:ext xmlns:c16="http://schemas.microsoft.com/office/drawing/2014/chart" uri="{C3380CC4-5D6E-409C-BE32-E72D297353CC}">
                <c16:uniqueId val="{00000004-C0FF-41EF-AB3C-7E0C92121F02}"/>
              </c:ext>
            </c:extLst>
          </c:dPt>
          <c:dPt>
            <c:idx val="1"/>
            <c:bubble3D val="0"/>
            <c:spPr>
              <a:solidFill>
                <a:srgbClr val="80A1DC"/>
              </a:solidFill>
              <a:ln w="19050">
                <a:solidFill>
                  <a:schemeClr val="lt1"/>
                </a:solidFill>
              </a:ln>
              <a:effectLst/>
            </c:spPr>
            <c:extLst>
              <c:ext xmlns:c16="http://schemas.microsoft.com/office/drawing/2014/chart" uri="{C3380CC4-5D6E-409C-BE32-E72D297353CC}">
                <c16:uniqueId val="{00000003-C0FF-41EF-AB3C-7E0C92121F02}"/>
              </c:ext>
            </c:extLst>
          </c:dPt>
          <c:dPt>
            <c:idx val="2"/>
            <c:bubble3D val="0"/>
            <c:spPr>
              <a:solidFill>
                <a:srgbClr val="2F5DAF"/>
              </a:solidFill>
              <a:ln w="19050">
                <a:solidFill>
                  <a:schemeClr val="lt1"/>
                </a:solidFill>
              </a:ln>
              <a:effectLst/>
            </c:spPr>
            <c:extLst>
              <c:ext xmlns:c16="http://schemas.microsoft.com/office/drawing/2014/chart" uri="{C3380CC4-5D6E-409C-BE32-E72D297353CC}">
                <c16:uniqueId val="{00000002-C0FF-41EF-AB3C-7E0C92121F02}"/>
              </c:ext>
            </c:extLst>
          </c:dPt>
          <c:dPt>
            <c:idx val="3"/>
            <c:bubble3D val="0"/>
            <c:spPr>
              <a:solidFill>
                <a:srgbClr val="1E3A6E"/>
              </a:solidFill>
              <a:ln w="19050">
                <a:solidFill>
                  <a:schemeClr val="lt1"/>
                </a:solidFill>
              </a:ln>
              <a:effectLst/>
            </c:spPr>
            <c:extLst>
              <c:ext xmlns:c16="http://schemas.microsoft.com/office/drawing/2014/chart" uri="{C3380CC4-5D6E-409C-BE32-E72D297353CC}">
                <c16:uniqueId val="{00000001-C0FF-41EF-AB3C-7E0C92121F0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4-C0FF-41EF-AB3C-7E0C92121F02}"/>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3-C0FF-41EF-AB3C-7E0C92121F02}"/>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2-C0FF-41EF-AB3C-7E0C92121F02}"/>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C0FF-41EF-AB3C-7E0C92121F0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Private midler</c:v>
                </c:pt>
                <c:pt idx="1">
                  <c:v>Norske offentlige støtteordninger/innovasjonsmidler</c:v>
                </c:pt>
                <c:pt idx="2">
                  <c:v>Utenlandske midler (for eksempel EU, Norden og lignende)</c:v>
                </c:pt>
                <c:pt idx="3">
                  <c:v>Annet, skriv inn:</c:v>
                </c:pt>
              </c:strCache>
            </c:strRef>
          </c:cat>
          <c:val>
            <c:numRef>
              <c:f>Sheet1!$B$2:$B$6</c:f>
              <c:numCache>
                <c:formatCode>0%</c:formatCode>
                <c:ptCount val="4"/>
                <c:pt idx="0">
                  <c:v>0.1875</c:v>
                </c:pt>
                <c:pt idx="1">
                  <c:v>0.5625</c:v>
                </c:pt>
                <c:pt idx="2">
                  <c:v>0.1875</c:v>
                </c:pt>
                <c:pt idx="3">
                  <c:v>0.5625</c:v>
                </c:pt>
              </c:numCache>
            </c:numRef>
          </c:val>
          <c:extLst>
            <c:ext xmlns:c16="http://schemas.microsoft.com/office/drawing/2014/chart" uri="{C3380CC4-5D6E-409C-BE32-E72D297353CC}">
              <c16:uniqueId val="{00000000-C0FF-41EF-AB3C-7E0C92121F02}"/>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
          <c:y val="0.7743707105744686"/>
          <c:w val="0.99879359551997215"/>
          <c:h val="0.12818875565277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09562787048769"/>
          <c:y val="3.9432833352104152E-2"/>
          <c:w val="0.44424740655303974"/>
          <c:h val="0.92113433329579164"/>
        </c:manualLayout>
      </c:layout>
      <c:barChart>
        <c:barDir val="bar"/>
        <c:grouping val="clustered"/>
        <c:varyColors val="0"/>
        <c:ser>
          <c:idx val="0"/>
          <c:order val="0"/>
          <c:tx>
            <c:strRef>
              <c:f>Sheet1!$B$1</c:f>
              <c:strCache>
                <c:ptCount val="1"/>
                <c:pt idx="0">
                  <c:v>Series 1</c:v>
                </c:pt>
              </c:strCache>
            </c:strRef>
          </c:tx>
          <c:spPr>
            <a:solidFill>
              <a:srgbClr val="1E3A6E"/>
            </a:solidFill>
            <a:ln>
              <a:noFill/>
            </a:ln>
            <a:effectLst/>
          </c:spPr>
          <c:invertIfNegative val="0"/>
          <c:dLbls>
            <c:dLbl>
              <c:idx val="1"/>
              <c:tx>
                <c:rich>
                  <a:bodyPr/>
                  <a:lstStyle/>
                  <a:p>
                    <a:r>
                      <a:rPr lang="en-US" dirty="0"/>
                      <a:t>15 </a:t>
                    </a:r>
                    <a:r>
                      <a:rPr lang="en-US" b="1" dirty="0">
                        <a:solidFill>
                          <a:schemeClr val="tx1"/>
                        </a:solidFill>
                      </a:rPr>
                      <a: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60-430E-87F0-675B12C499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Vet ikke</c:v>
                </c:pt>
                <c:pt idx="1">
                  <c:v>Annet, skriv inn:</c:v>
                </c:pt>
                <c:pt idx="2">
                  <c:v>Øke mulighetene for å hente ekstern finansiering</c:v>
                </c:pt>
                <c:pt idx="3">
                  <c:v>Finansiere partnerskap/innkjøp fra private virksomheter</c:v>
                </c:pt>
                <c:pt idx="4">
                  <c:v>Finansiere partnerskap/innkjøp fra utdannings- og forskningsinstitusjoner</c:v>
                </c:pt>
                <c:pt idx="5">
                  <c:v>Implementere løsninger utviklet av andre</c:v>
                </c:pt>
                <c:pt idx="6">
                  <c:v>Motivere til mer innovasjonsarbeid i egen organisasjon</c:v>
                </c:pt>
                <c:pt idx="7">
                  <c:v>Muliggjøre investeringer i tiltak med langsiktig effekt (flere år)</c:v>
                </c:pt>
                <c:pt idx="8">
                  <c:v>Økt kompetanseutvikling</c:v>
                </c:pt>
                <c:pt idx="9">
                  <c:v>Øke samarbeidet med andre offentlige virksomheter (for eksempel motvirke «siloer»)</c:v>
                </c:pt>
                <c:pt idx="10">
                  <c:v>Oppnå økt kvalitet</c:v>
                </c:pt>
                <c:pt idx="11">
                  <c:v>Oppnå effektiviseringer</c:v>
                </c:pt>
              </c:strCache>
            </c:strRef>
          </c:cat>
          <c:val>
            <c:numRef>
              <c:f>Sheet1!$B$2:$B$13</c:f>
              <c:numCache>
                <c:formatCode>0%</c:formatCode>
                <c:ptCount val="12"/>
                <c:pt idx="0">
                  <c:v>0</c:v>
                </c:pt>
                <c:pt idx="1">
                  <c:v>0.15</c:v>
                </c:pt>
                <c:pt idx="2">
                  <c:v>0.25</c:v>
                </c:pt>
                <c:pt idx="3">
                  <c:v>0.3</c:v>
                </c:pt>
                <c:pt idx="4">
                  <c:v>0.4</c:v>
                </c:pt>
                <c:pt idx="5">
                  <c:v>0.4</c:v>
                </c:pt>
                <c:pt idx="6">
                  <c:v>0.45</c:v>
                </c:pt>
                <c:pt idx="7">
                  <c:v>0.6</c:v>
                </c:pt>
                <c:pt idx="8">
                  <c:v>0.6</c:v>
                </c:pt>
                <c:pt idx="9">
                  <c:v>0.65</c:v>
                </c:pt>
                <c:pt idx="10">
                  <c:v>0.75</c:v>
                </c:pt>
                <c:pt idx="11">
                  <c:v>0.85</c:v>
                </c:pt>
              </c:numCache>
            </c:numRef>
          </c:val>
          <c:extLst>
            <c:ext xmlns:c16="http://schemas.microsoft.com/office/drawing/2014/chart" uri="{C3380CC4-5D6E-409C-BE32-E72D297353CC}">
              <c16:uniqueId val="{00000000-0060-430E-87F0-675B12C499A7}"/>
            </c:ext>
          </c:extLst>
        </c:ser>
        <c:dLbls>
          <c:showLegendKey val="0"/>
          <c:showVal val="0"/>
          <c:showCatName val="0"/>
          <c:showSerName val="0"/>
          <c:showPercent val="0"/>
          <c:showBubbleSize val="0"/>
        </c:dLbls>
        <c:gapWidth val="42"/>
        <c:axId val="772804264"/>
        <c:axId val="772807544"/>
      </c:barChart>
      <c:catAx>
        <c:axId val="772804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crossAx val="772807544"/>
        <c:crosses val="autoZero"/>
        <c:auto val="1"/>
        <c:lblAlgn val="ctr"/>
        <c:lblOffset val="100"/>
        <c:noMultiLvlLbl val="0"/>
      </c:catAx>
      <c:valAx>
        <c:axId val="772807544"/>
        <c:scaling>
          <c:orientation val="minMax"/>
        </c:scaling>
        <c:delete val="1"/>
        <c:axPos val="b"/>
        <c:numFmt formatCode="0%" sourceLinked="1"/>
        <c:majorTickMark val="none"/>
        <c:minorTickMark val="none"/>
        <c:tickLblPos val="nextTo"/>
        <c:crossAx val="772804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78124839685341"/>
          <c:y val="0.10238756515114258"/>
          <c:w val="0.43233402498307261"/>
          <c:h val="0.63865681488677573"/>
        </c:manualLayout>
      </c:layout>
      <c:doughnutChart>
        <c:varyColors val="1"/>
        <c:ser>
          <c:idx val="0"/>
          <c:order val="0"/>
          <c:tx>
            <c:strRef>
              <c:f>Sheet1!$B$1</c:f>
              <c:strCache>
                <c:ptCount val="1"/>
                <c:pt idx="0">
                  <c:v>Sales</c:v>
                </c:pt>
              </c:strCache>
            </c:strRef>
          </c:tx>
          <c:dPt>
            <c:idx val="0"/>
            <c:bubble3D val="0"/>
            <c:explosion val="3"/>
            <c:spPr>
              <a:solidFill>
                <a:srgbClr val="1E3A6E"/>
              </a:solidFill>
              <a:ln w="19050">
                <a:solidFill>
                  <a:schemeClr val="bg1"/>
                </a:solidFill>
              </a:ln>
              <a:effectLst/>
            </c:spPr>
            <c:extLst>
              <c:ext xmlns:c16="http://schemas.microsoft.com/office/drawing/2014/chart" uri="{C3380CC4-5D6E-409C-BE32-E72D297353CC}">
                <c16:uniqueId val="{00000003-C022-4600-8DD6-00FA05E9AD5C}"/>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2-C022-4600-8DD6-00FA05E9AD5C}"/>
              </c:ext>
            </c:extLst>
          </c:dPt>
          <c:dPt>
            <c:idx val="2"/>
            <c:bubble3D val="0"/>
            <c:spPr>
              <a:solidFill>
                <a:srgbClr val="F1BE48"/>
              </a:solidFill>
              <a:ln w="19050">
                <a:solidFill>
                  <a:schemeClr val="lt1"/>
                </a:solidFill>
              </a:ln>
              <a:effectLst/>
            </c:spPr>
            <c:extLst>
              <c:ext xmlns:c16="http://schemas.microsoft.com/office/drawing/2014/chart" uri="{C3380CC4-5D6E-409C-BE32-E72D297353CC}">
                <c16:uniqueId val="{00000001-C022-4600-8DD6-00FA05E9AD5C}"/>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14FB-45D7-9977-64A579F2DE8E}"/>
              </c:ext>
            </c:extLst>
          </c:dPt>
          <c:dLbls>
            <c:dLbl>
              <c:idx val="0"/>
              <c:layout>
                <c:manualLayout>
                  <c:x val="7.8551908840491597E-2"/>
                  <c:y val="-1.0238756515114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22-4600-8DD6-00FA05E9AD5C}"/>
                </c:ext>
              </c:extLst>
            </c:dLbl>
            <c:dLbl>
              <c:idx val="3"/>
              <c:layout>
                <c:manualLayout>
                  <c:x val="5.3138055980332465E-2"/>
                  <c:y val="-4.0955026060457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FB-45D7-9977-64A579F2DE8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Ja, vi har innovasjonsmidler</c:v>
                </c:pt>
                <c:pt idx="1">
                  <c:v>Nei, men vi har tidligere hatt innovasjonsmidler</c:v>
                </c:pt>
                <c:pt idx="2">
                  <c:v>Nei</c:v>
                </c:pt>
                <c:pt idx="3">
                  <c:v>Vet ikke</c:v>
                </c:pt>
              </c:strCache>
            </c:strRef>
          </c:cat>
          <c:val>
            <c:numRef>
              <c:f>Sheet1!$B$2:$B$5</c:f>
              <c:numCache>
                <c:formatCode>0%</c:formatCode>
                <c:ptCount val="4"/>
                <c:pt idx="0">
                  <c:v>0.25</c:v>
                </c:pt>
                <c:pt idx="1">
                  <c:v>2.5000000000000001E-2</c:v>
                </c:pt>
                <c:pt idx="2">
                  <c:v>0.71250000000000002</c:v>
                </c:pt>
                <c:pt idx="3">
                  <c:v>1.2500000000000001E-2</c:v>
                </c:pt>
              </c:numCache>
            </c:numRef>
          </c:val>
          <c:extLst>
            <c:ext xmlns:c16="http://schemas.microsoft.com/office/drawing/2014/chart" uri="{C3380CC4-5D6E-409C-BE32-E72D297353CC}">
              <c16:uniqueId val="{00000000-C022-4600-8DD6-00FA05E9AD5C}"/>
            </c:ext>
          </c:extLst>
        </c:ser>
        <c:dLbls>
          <c:showLegendKey val="0"/>
          <c:showVal val="1"/>
          <c:showCatName val="0"/>
          <c:showSerName val="0"/>
          <c:showPercent val="0"/>
          <c:showBubbleSize val="0"/>
          <c:showLeaderLines val="1"/>
        </c:dLbls>
        <c:firstSliceAng val="44"/>
        <c:holeSize val="73"/>
      </c:doughnutChart>
      <c:spPr>
        <a:noFill/>
        <a:ln>
          <a:noFill/>
        </a:ln>
        <a:effectLst/>
      </c:spPr>
    </c:plotArea>
    <c:legend>
      <c:legendPos val="b"/>
      <c:layout>
        <c:manualLayout>
          <c:xMode val="edge"/>
          <c:yMode val="edge"/>
          <c:x val="0.21865555078932117"/>
          <c:y val="0.75820974939232577"/>
          <c:w val="0.4494815537633059"/>
          <c:h val="0.1530543608100173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0.87484</cdr:x>
      <cdr:y>0.431</cdr:y>
    </cdr:from>
    <cdr:to>
      <cdr:x>0.99621</cdr:x>
      <cdr:y>0.69235</cdr:y>
    </cdr:to>
    <cdr:sp macro="" textlink="">
      <cdr:nvSpPr>
        <cdr:cNvPr id="2" name="TextBox 1">
          <a:extLst xmlns:a="http://schemas.openxmlformats.org/drawingml/2006/main">
            <a:ext uri="{FF2B5EF4-FFF2-40B4-BE49-F238E27FC236}">
              <a16:creationId xmlns:a16="http://schemas.microsoft.com/office/drawing/2014/main" id="{3361AB89-1B88-4A6F-ACB1-E28FEA67CEDF}"/>
            </a:ext>
          </a:extLst>
        </cdr:cNvPr>
        <cdr:cNvSpPr txBox="1"/>
      </cdr:nvSpPr>
      <cdr:spPr>
        <a:xfrm xmlns:a="http://schemas.openxmlformats.org/drawingml/2006/main">
          <a:off x="6591300" y="15079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dr:relSizeAnchor xmlns:cdr="http://schemas.openxmlformats.org/drawingml/2006/chartDrawing">
    <cdr:from>
      <cdr:x>0.87863</cdr:x>
      <cdr:y>0.41466</cdr:y>
    </cdr:from>
    <cdr:to>
      <cdr:x>1</cdr:x>
      <cdr:y>0.67601</cdr:y>
    </cdr:to>
    <cdr:sp macro="" textlink="">
      <cdr:nvSpPr>
        <cdr:cNvPr id="3" name="TextBox 2">
          <a:extLst xmlns:a="http://schemas.openxmlformats.org/drawingml/2006/main">
            <a:ext uri="{FF2B5EF4-FFF2-40B4-BE49-F238E27FC236}">
              <a16:creationId xmlns:a16="http://schemas.microsoft.com/office/drawing/2014/main" id="{373DF194-F393-45DA-8C07-A524908358DD}"/>
            </a:ext>
          </a:extLst>
        </cdr:cNvPr>
        <cdr:cNvSpPr txBox="1"/>
      </cdr:nvSpPr>
      <cdr:spPr>
        <a:xfrm xmlns:a="http://schemas.openxmlformats.org/drawingml/2006/main">
          <a:off x="6905625" y="145079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0.91877</cdr:x>
      <cdr:y>0.64789</cdr:y>
    </cdr:from>
    <cdr:to>
      <cdr:x>0.95131</cdr:x>
      <cdr:y>0.71665</cdr:y>
    </cdr:to>
    <cdr:pic>
      <cdr:nvPicPr>
        <cdr:cNvPr id="2" name="Picture 68">
          <a:extLst xmlns:a="http://schemas.openxmlformats.org/drawingml/2006/main">
            <a:ext uri="{FF2B5EF4-FFF2-40B4-BE49-F238E27FC236}">
              <a16:creationId xmlns:a16="http://schemas.microsoft.com/office/drawing/2014/main" id="{E5A4D236-4C8D-4488-B7FF-FD36696C603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r="65906" b="29811"/>
        <a:stretch xmlns:a="http://schemas.openxmlformats.org/drawingml/2006/main"/>
      </cdr:blipFill>
      <cdr:spPr>
        <a:xfrm xmlns:a="http://schemas.openxmlformats.org/drawingml/2006/main">
          <a:off x="7839699" y="2296507"/>
          <a:ext cx="277638" cy="243708"/>
        </a:xfrm>
        <a:prstGeom xmlns:a="http://schemas.openxmlformats.org/drawingml/2006/main" prst="rect">
          <a:avLst/>
        </a:prstGeom>
      </cdr:spPr>
    </cdr:pic>
  </cdr:relSizeAnchor>
  <cdr:relSizeAnchor xmlns:cdr="http://schemas.openxmlformats.org/drawingml/2006/chartDrawing">
    <cdr:from>
      <cdr:x>0.36237</cdr:x>
      <cdr:y>0.64585</cdr:y>
    </cdr:from>
    <cdr:to>
      <cdr:x>0.38984</cdr:x>
      <cdr:y>0.71249</cdr:y>
    </cdr:to>
    <cdr:pic>
      <cdr:nvPicPr>
        <cdr:cNvPr id="3" name="Picture 22">
          <a:extLst xmlns:a="http://schemas.openxmlformats.org/drawingml/2006/main">
            <a:ext uri="{FF2B5EF4-FFF2-40B4-BE49-F238E27FC236}">
              <a16:creationId xmlns:a16="http://schemas.microsoft.com/office/drawing/2014/main" id="{BDFBAEEA-ACE9-4838-B512-19A87F19147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r="50551"/>
        <a:stretch xmlns:a="http://schemas.openxmlformats.org/drawingml/2006/main"/>
      </cdr:blipFill>
      <cdr:spPr>
        <a:xfrm xmlns:a="http://schemas.openxmlformats.org/drawingml/2006/main">
          <a:off x="3092042" y="2289257"/>
          <a:ext cx="234379" cy="236210"/>
        </a:xfrm>
        <a:prstGeom xmlns:a="http://schemas.openxmlformats.org/drawingml/2006/main" prst="rect">
          <a:avLst/>
        </a:prstGeom>
      </cdr:spPr>
    </cdr:pic>
  </cdr:relSizeAnchor>
  <cdr:relSizeAnchor xmlns:cdr="http://schemas.openxmlformats.org/drawingml/2006/chartDrawing">
    <cdr:from>
      <cdr:x>0.23549</cdr:x>
      <cdr:y>0.5173</cdr:y>
    </cdr:from>
    <cdr:to>
      <cdr:x>0.26296</cdr:x>
      <cdr:y>0.58394</cdr:y>
    </cdr:to>
    <cdr:pic>
      <cdr:nvPicPr>
        <cdr:cNvPr id="4" name="Picture 22">
          <a:extLst xmlns:a="http://schemas.openxmlformats.org/drawingml/2006/main">
            <a:ext uri="{FF2B5EF4-FFF2-40B4-BE49-F238E27FC236}">
              <a16:creationId xmlns:a16="http://schemas.microsoft.com/office/drawing/2014/main" id="{BDFBAEEA-ACE9-4838-B512-19A87F19147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r="50551"/>
        <a:stretch xmlns:a="http://schemas.openxmlformats.org/drawingml/2006/main"/>
      </cdr:blipFill>
      <cdr:spPr>
        <a:xfrm xmlns:a="http://schemas.openxmlformats.org/drawingml/2006/main">
          <a:off x="2009414" y="1833589"/>
          <a:ext cx="234379" cy="236210"/>
        </a:xfrm>
        <a:prstGeom xmlns:a="http://schemas.openxmlformats.org/drawingml/2006/main" prst="rect">
          <a:avLst/>
        </a:prstGeom>
      </cdr:spPr>
    </cdr:pic>
  </cdr:relSizeAnchor>
  <cdr:relSizeAnchor xmlns:cdr="http://schemas.openxmlformats.org/drawingml/2006/chartDrawing">
    <cdr:from>
      <cdr:x>0.1043</cdr:x>
      <cdr:y>0.54647</cdr:y>
    </cdr:from>
    <cdr:to>
      <cdr:x>0.13177</cdr:x>
      <cdr:y>0.61311</cdr:y>
    </cdr:to>
    <cdr:pic>
      <cdr:nvPicPr>
        <cdr:cNvPr id="5" name="Picture 22">
          <a:extLst xmlns:a="http://schemas.openxmlformats.org/drawingml/2006/main">
            <a:ext uri="{FF2B5EF4-FFF2-40B4-BE49-F238E27FC236}">
              <a16:creationId xmlns:a16="http://schemas.microsoft.com/office/drawing/2014/main" id="{BDFBAEEA-ACE9-4838-B512-19A87F19147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a:srcRect xmlns:a="http://schemas.openxmlformats.org/drawingml/2006/main" r="50551"/>
        <a:stretch xmlns:a="http://schemas.openxmlformats.org/drawingml/2006/main"/>
      </cdr:blipFill>
      <cdr:spPr>
        <a:xfrm xmlns:a="http://schemas.openxmlformats.org/drawingml/2006/main">
          <a:off x="889976" y="1936986"/>
          <a:ext cx="234379" cy="23621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20/11/2018</a:t>
            </a:fld>
            <a:endParaRPr lang="en-GB"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20/11/2018</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a:p>
        </p:txBody>
      </p:sp>
    </p:spTree>
    <p:extLst>
      <p:ext uri="{BB962C8B-B14F-4D97-AF65-F5344CB8AC3E}">
        <p14:creationId xmlns:p14="http://schemas.microsoft.com/office/powerpoint/2010/main" val="285304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nb-NO" sz="1200" dirty="0"/>
              <a:t>Har 7 av 10 statlige virksomheter </a:t>
            </a:r>
            <a:r>
              <a:rPr lang="nb-NO" sz="1200" i="1" dirty="0"/>
              <a:t>innsatsområder</a:t>
            </a:r>
            <a:r>
              <a:rPr lang="nb-NO" sz="1200" dirty="0"/>
              <a:t> innenfor innovasjon For kommunal sektor er andelen lavere; nær 5 av 10.</a:t>
            </a:r>
          </a:p>
          <a:p>
            <a:pPr marL="0" marR="0" lvl="0" indent="0" algn="l" defTabSz="924282" rtl="0" eaLnBrk="1" fontAlgn="auto" latinLnBrk="0" hangingPunct="1">
              <a:lnSpc>
                <a:spcPct val="100000"/>
              </a:lnSpc>
              <a:spcBef>
                <a:spcPts val="0"/>
              </a:spcBef>
              <a:spcAft>
                <a:spcPts val="0"/>
              </a:spcAft>
              <a:buClrTx/>
              <a:buSzTx/>
              <a:buFontTx/>
              <a:buNone/>
              <a:tabLst/>
              <a:defRPr/>
            </a:pPr>
            <a:r>
              <a:rPr lang="nb-NO" sz="1200" dirty="0"/>
              <a:t>Sammenlikningene </a:t>
            </a:r>
          </a:p>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dirty="0"/>
          </a:p>
        </p:txBody>
      </p:sp>
    </p:spTree>
    <p:extLst>
      <p:ext uri="{BB962C8B-B14F-4D97-AF65-F5344CB8AC3E}">
        <p14:creationId xmlns:p14="http://schemas.microsoft.com/office/powerpoint/2010/main" val="424929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dirty="0"/>
          </a:p>
        </p:txBody>
      </p:sp>
    </p:spTree>
    <p:extLst>
      <p:ext uri="{BB962C8B-B14F-4D97-AF65-F5344CB8AC3E}">
        <p14:creationId xmlns:p14="http://schemas.microsoft.com/office/powerpoint/2010/main" val="95996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Foreløpige funn: Ca. 20 % svar: 351 på operativt nivå (ca. 1700 utsendelser) og 43 på strategisk nivå (180 utsendelser)</a:t>
            </a:r>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dirty="0"/>
          </a:p>
        </p:txBody>
      </p:sp>
    </p:spTree>
    <p:extLst>
      <p:ext uri="{BB962C8B-B14F-4D97-AF65-F5344CB8AC3E}">
        <p14:creationId xmlns:p14="http://schemas.microsoft.com/office/powerpoint/2010/main" val="184811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lang="nb-NO" sz="1200" dirty="0"/>
              <a:t>Har 7 av 10 statlige virksomheter </a:t>
            </a:r>
            <a:r>
              <a:rPr lang="nb-NO" sz="1200" i="1" dirty="0"/>
              <a:t>innsatsområder</a:t>
            </a:r>
            <a:r>
              <a:rPr lang="nb-NO" sz="1200" dirty="0"/>
              <a:t> innenfor innovasjon For kommunal sektor er andelen lavere; nær 5 av 10.</a:t>
            </a:r>
          </a:p>
          <a:p>
            <a:pPr marL="0" marR="0" lvl="0" indent="0" algn="l" defTabSz="924282" rtl="0" eaLnBrk="1" fontAlgn="auto" latinLnBrk="0" hangingPunct="1">
              <a:lnSpc>
                <a:spcPct val="100000"/>
              </a:lnSpc>
              <a:spcBef>
                <a:spcPts val="0"/>
              </a:spcBef>
              <a:spcAft>
                <a:spcPts val="0"/>
              </a:spcAft>
              <a:buClrTx/>
              <a:buSzTx/>
              <a:buFontTx/>
              <a:buNone/>
              <a:tabLst/>
              <a:defRPr/>
            </a:pPr>
            <a:r>
              <a:rPr lang="nb-NO" sz="1200" dirty="0"/>
              <a:t>Sammenlikningene </a:t>
            </a:r>
          </a:p>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dirty="0"/>
          </a:p>
        </p:txBody>
      </p:sp>
    </p:spTree>
    <p:extLst>
      <p:ext uri="{BB962C8B-B14F-4D97-AF65-F5344CB8AC3E}">
        <p14:creationId xmlns:p14="http://schemas.microsoft.com/office/powerpoint/2010/main" val="345923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dirty="0"/>
          </a:p>
        </p:txBody>
      </p:sp>
    </p:spTree>
    <p:extLst>
      <p:ext uri="{BB962C8B-B14F-4D97-AF65-F5344CB8AC3E}">
        <p14:creationId xmlns:p14="http://schemas.microsoft.com/office/powerpoint/2010/main" val="128922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dirty="0"/>
          </a:p>
        </p:txBody>
      </p:sp>
    </p:spTree>
    <p:extLst>
      <p:ext uri="{BB962C8B-B14F-4D97-AF65-F5344CB8AC3E}">
        <p14:creationId xmlns:p14="http://schemas.microsoft.com/office/powerpoint/2010/main" val="3575806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dirty="0"/>
          </a:p>
        </p:txBody>
      </p:sp>
    </p:spTree>
    <p:extLst>
      <p:ext uri="{BB962C8B-B14F-4D97-AF65-F5344CB8AC3E}">
        <p14:creationId xmlns:p14="http://schemas.microsoft.com/office/powerpoint/2010/main" val="313234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dirty="0"/>
          </a:p>
        </p:txBody>
      </p:sp>
    </p:spTree>
    <p:extLst>
      <p:ext uri="{BB962C8B-B14F-4D97-AF65-F5344CB8AC3E}">
        <p14:creationId xmlns:p14="http://schemas.microsoft.com/office/powerpoint/2010/main" val="158015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21</a:t>
            </a:fld>
            <a:endParaRPr lang="en-GB" dirty="0"/>
          </a:p>
        </p:txBody>
      </p:sp>
    </p:spTree>
    <p:extLst>
      <p:ext uri="{BB962C8B-B14F-4D97-AF65-F5344CB8AC3E}">
        <p14:creationId xmlns:p14="http://schemas.microsoft.com/office/powerpoint/2010/main" val="3928022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KS: 6 av 10 innovasjoner finansieres kun av virksomhetens eget budsjett.</a:t>
            </a:r>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dirty="0"/>
          </a:p>
        </p:txBody>
      </p:sp>
    </p:spTree>
    <p:extLst>
      <p:ext uri="{BB962C8B-B14F-4D97-AF65-F5344CB8AC3E}">
        <p14:creationId xmlns:p14="http://schemas.microsoft.com/office/powerpoint/2010/main" val="291757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dirty="0"/>
          </a:p>
        </p:txBody>
      </p:sp>
    </p:spTree>
    <p:extLst>
      <p:ext uri="{BB962C8B-B14F-4D97-AF65-F5344CB8AC3E}">
        <p14:creationId xmlns:p14="http://schemas.microsoft.com/office/powerpoint/2010/main" val="212280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dirty="0"/>
          </a:p>
        </p:txBody>
      </p:sp>
    </p:spTree>
    <p:extLst>
      <p:ext uri="{BB962C8B-B14F-4D97-AF65-F5344CB8AC3E}">
        <p14:creationId xmlns:p14="http://schemas.microsoft.com/office/powerpoint/2010/main" val="1330715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dirty="0"/>
          </a:p>
        </p:txBody>
      </p:sp>
    </p:spTree>
    <p:extLst>
      <p:ext uri="{BB962C8B-B14F-4D97-AF65-F5344CB8AC3E}">
        <p14:creationId xmlns:p14="http://schemas.microsoft.com/office/powerpoint/2010/main" val="38552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dirty="0"/>
          </a:p>
        </p:txBody>
      </p:sp>
    </p:spTree>
    <p:extLst>
      <p:ext uri="{BB962C8B-B14F-4D97-AF65-F5344CB8AC3E}">
        <p14:creationId xmlns:p14="http://schemas.microsoft.com/office/powerpoint/2010/main" val="232411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dirty="0"/>
          </a:p>
        </p:txBody>
      </p:sp>
    </p:spTree>
    <p:extLst>
      <p:ext uri="{BB962C8B-B14F-4D97-AF65-F5344CB8AC3E}">
        <p14:creationId xmlns:p14="http://schemas.microsoft.com/office/powerpoint/2010/main" val="776253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dirty="0"/>
          </a:p>
        </p:txBody>
      </p:sp>
    </p:spTree>
    <p:extLst>
      <p:ext uri="{BB962C8B-B14F-4D97-AF65-F5344CB8AC3E}">
        <p14:creationId xmlns:p14="http://schemas.microsoft.com/office/powerpoint/2010/main" val="1110284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31</a:t>
            </a:fld>
            <a:endParaRPr lang="en-GB" dirty="0"/>
          </a:p>
        </p:txBody>
      </p:sp>
    </p:spTree>
    <p:extLst>
      <p:ext uri="{BB962C8B-B14F-4D97-AF65-F5344CB8AC3E}">
        <p14:creationId xmlns:p14="http://schemas.microsoft.com/office/powerpoint/2010/main" val="3025723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33</a:t>
            </a:fld>
            <a:endParaRPr lang="en-GB" dirty="0"/>
          </a:p>
        </p:txBody>
      </p:sp>
    </p:spTree>
    <p:extLst>
      <p:ext uri="{BB962C8B-B14F-4D97-AF65-F5344CB8AC3E}">
        <p14:creationId xmlns:p14="http://schemas.microsoft.com/office/powerpoint/2010/main" val="2766015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34</a:t>
            </a:fld>
            <a:endParaRPr lang="en-GB" dirty="0"/>
          </a:p>
        </p:txBody>
      </p:sp>
    </p:spTree>
    <p:extLst>
      <p:ext uri="{BB962C8B-B14F-4D97-AF65-F5344CB8AC3E}">
        <p14:creationId xmlns:p14="http://schemas.microsoft.com/office/powerpoint/2010/main" val="1328017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35</a:t>
            </a:fld>
            <a:endParaRPr lang="en-GB" dirty="0"/>
          </a:p>
        </p:txBody>
      </p:sp>
    </p:spTree>
    <p:extLst>
      <p:ext uri="{BB962C8B-B14F-4D97-AF65-F5344CB8AC3E}">
        <p14:creationId xmlns:p14="http://schemas.microsoft.com/office/powerpoint/2010/main" val="407624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37</a:t>
            </a:fld>
            <a:endParaRPr lang="en-GB" dirty="0"/>
          </a:p>
        </p:txBody>
      </p:sp>
    </p:spTree>
    <p:extLst>
      <p:ext uri="{BB962C8B-B14F-4D97-AF65-F5344CB8AC3E}">
        <p14:creationId xmlns:p14="http://schemas.microsoft.com/office/powerpoint/2010/main" val="104156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dirty="0"/>
          </a:p>
        </p:txBody>
      </p:sp>
    </p:spTree>
    <p:extLst>
      <p:ext uri="{BB962C8B-B14F-4D97-AF65-F5344CB8AC3E}">
        <p14:creationId xmlns:p14="http://schemas.microsoft.com/office/powerpoint/2010/main" val="2377733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Foreløpige funn: Ca. 20 % svar: 351 på operativt nivå (ca. 1700 utsendelser) og 43 på strategisk nivå (180 utsendelser)</a:t>
            </a:r>
          </a:p>
        </p:txBody>
      </p:sp>
      <p:sp>
        <p:nvSpPr>
          <p:cNvPr id="4" name="Slide Number Placeholder 3"/>
          <p:cNvSpPr>
            <a:spLocks noGrp="1"/>
          </p:cNvSpPr>
          <p:nvPr>
            <p:ph type="sldNum" sz="quarter" idx="10"/>
          </p:nvPr>
        </p:nvSpPr>
        <p:spPr/>
        <p:txBody>
          <a:bodyPr/>
          <a:lstStyle/>
          <a:p>
            <a:fld id="{628DE85F-A49F-4D4C-8D78-799212E249B2}" type="slidenum">
              <a:rPr lang="en-GB" smtClean="0"/>
              <a:t>38</a:t>
            </a:fld>
            <a:endParaRPr lang="en-GB" dirty="0"/>
          </a:p>
        </p:txBody>
      </p:sp>
    </p:spTree>
    <p:extLst>
      <p:ext uri="{BB962C8B-B14F-4D97-AF65-F5344CB8AC3E}">
        <p14:creationId xmlns:p14="http://schemas.microsoft.com/office/powerpoint/2010/main" val="2468804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40</a:t>
            </a:fld>
            <a:endParaRPr lang="en-GB" dirty="0"/>
          </a:p>
        </p:txBody>
      </p:sp>
    </p:spTree>
    <p:extLst>
      <p:ext uri="{BB962C8B-B14F-4D97-AF65-F5344CB8AC3E}">
        <p14:creationId xmlns:p14="http://schemas.microsoft.com/office/powerpoint/2010/main" val="100988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41</a:t>
            </a:fld>
            <a:endParaRPr lang="en-GB" dirty="0"/>
          </a:p>
        </p:txBody>
      </p:sp>
    </p:spTree>
    <p:extLst>
      <p:ext uri="{BB962C8B-B14F-4D97-AF65-F5344CB8AC3E}">
        <p14:creationId xmlns:p14="http://schemas.microsoft.com/office/powerpoint/2010/main" val="227861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42</a:t>
            </a:fld>
            <a:endParaRPr lang="en-GB" dirty="0"/>
          </a:p>
        </p:txBody>
      </p:sp>
    </p:spTree>
    <p:extLst>
      <p:ext uri="{BB962C8B-B14F-4D97-AF65-F5344CB8AC3E}">
        <p14:creationId xmlns:p14="http://schemas.microsoft.com/office/powerpoint/2010/main" val="2341453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43</a:t>
            </a:fld>
            <a:endParaRPr lang="en-GB" dirty="0"/>
          </a:p>
        </p:txBody>
      </p:sp>
    </p:spTree>
    <p:extLst>
      <p:ext uri="{BB962C8B-B14F-4D97-AF65-F5344CB8AC3E}">
        <p14:creationId xmlns:p14="http://schemas.microsoft.com/office/powerpoint/2010/main" val="2029402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45</a:t>
            </a:fld>
            <a:endParaRPr lang="en-GB" dirty="0"/>
          </a:p>
        </p:txBody>
      </p:sp>
    </p:spTree>
    <p:extLst>
      <p:ext uri="{BB962C8B-B14F-4D97-AF65-F5344CB8AC3E}">
        <p14:creationId xmlns:p14="http://schemas.microsoft.com/office/powerpoint/2010/main" val="2418472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46</a:t>
            </a:fld>
            <a:endParaRPr lang="en-GB" dirty="0"/>
          </a:p>
        </p:txBody>
      </p:sp>
    </p:spTree>
    <p:extLst>
      <p:ext uri="{BB962C8B-B14F-4D97-AF65-F5344CB8AC3E}">
        <p14:creationId xmlns:p14="http://schemas.microsoft.com/office/powerpoint/2010/main" val="1633396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47</a:t>
            </a:fld>
            <a:endParaRPr lang="en-GB" dirty="0"/>
          </a:p>
        </p:txBody>
      </p:sp>
    </p:spTree>
    <p:extLst>
      <p:ext uri="{BB962C8B-B14F-4D97-AF65-F5344CB8AC3E}">
        <p14:creationId xmlns:p14="http://schemas.microsoft.com/office/powerpoint/2010/main" val="2292381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48</a:t>
            </a:fld>
            <a:endParaRPr lang="en-GB" dirty="0"/>
          </a:p>
        </p:txBody>
      </p:sp>
    </p:spTree>
    <p:extLst>
      <p:ext uri="{BB962C8B-B14F-4D97-AF65-F5344CB8AC3E}">
        <p14:creationId xmlns:p14="http://schemas.microsoft.com/office/powerpoint/2010/main" val="4122319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50</a:t>
            </a:fld>
            <a:endParaRPr lang="en-GB" dirty="0"/>
          </a:p>
        </p:txBody>
      </p:sp>
    </p:spTree>
    <p:extLst>
      <p:ext uri="{BB962C8B-B14F-4D97-AF65-F5344CB8AC3E}">
        <p14:creationId xmlns:p14="http://schemas.microsoft.com/office/powerpoint/2010/main" val="174539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dirty="0"/>
          </a:p>
        </p:txBody>
      </p:sp>
    </p:spTree>
    <p:extLst>
      <p:ext uri="{BB962C8B-B14F-4D97-AF65-F5344CB8AC3E}">
        <p14:creationId xmlns:p14="http://schemas.microsoft.com/office/powerpoint/2010/main" val="2311005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51</a:t>
            </a:fld>
            <a:endParaRPr lang="en-GB" dirty="0"/>
          </a:p>
        </p:txBody>
      </p:sp>
    </p:spTree>
    <p:extLst>
      <p:ext uri="{BB962C8B-B14F-4D97-AF65-F5344CB8AC3E}">
        <p14:creationId xmlns:p14="http://schemas.microsoft.com/office/powerpoint/2010/main" val="3280666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53</a:t>
            </a:fld>
            <a:endParaRPr lang="en-GB" dirty="0"/>
          </a:p>
        </p:txBody>
      </p:sp>
    </p:spTree>
    <p:extLst>
      <p:ext uri="{BB962C8B-B14F-4D97-AF65-F5344CB8AC3E}">
        <p14:creationId xmlns:p14="http://schemas.microsoft.com/office/powerpoint/2010/main" val="4120422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54</a:t>
            </a:fld>
            <a:endParaRPr lang="en-GB" dirty="0"/>
          </a:p>
        </p:txBody>
      </p:sp>
    </p:spTree>
    <p:extLst>
      <p:ext uri="{BB962C8B-B14F-4D97-AF65-F5344CB8AC3E}">
        <p14:creationId xmlns:p14="http://schemas.microsoft.com/office/powerpoint/2010/main" val="3120675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55</a:t>
            </a:fld>
            <a:endParaRPr lang="en-GB" dirty="0"/>
          </a:p>
        </p:txBody>
      </p:sp>
    </p:spTree>
    <p:extLst>
      <p:ext uri="{BB962C8B-B14F-4D97-AF65-F5344CB8AC3E}">
        <p14:creationId xmlns:p14="http://schemas.microsoft.com/office/powerpoint/2010/main" val="3997892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57</a:t>
            </a:fld>
            <a:endParaRPr lang="en-GB" dirty="0"/>
          </a:p>
        </p:txBody>
      </p:sp>
    </p:spTree>
    <p:extLst>
      <p:ext uri="{BB962C8B-B14F-4D97-AF65-F5344CB8AC3E}">
        <p14:creationId xmlns:p14="http://schemas.microsoft.com/office/powerpoint/2010/main" val="1409678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58</a:t>
            </a:fld>
            <a:endParaRPr lang="en-GB" dirty="0"/>
          </a:p>
        </p:txBody>
      </p:sp>
    </p:spTree>
    <p:extLst>
      <p:ext uri="{BB962C8B-B14F-4D97-AF65-F5344CB8AC3E}">
        <p14:creationId xmlns:p14="http://schemas.microsoft.com/office/powerpoint/2010/main" val="1917283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59</a:t>
            </a:fld>
            <a:endParaRPr lang="en-GB" dirty="0"/>
          </a:p>
        </p:txBody>
      </p:sp>
    </p:spTree>
    <p:extLst>
      <p:ext uri="{BB962C8B-B14F-4D97-AF65-F5344CB8AC3E}">
        <p14:creationId xmlns:p14="http://schemas.microsoft.com/office/powerpoint/2010/main" val="1079244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61</a:t>
            </a:fld>
            <a:endParaRPr lang="en-GB" dirty="0"/>
          </a:p>
        </p:txBody>
      </p:sp>
    </p:spTree>
    <p:extLst>
      <p:ext uri="{BB962C8B-B14F-4D97-AF65-F5344CB8AC3E}">
        <p14:creationId xmlns:p14="http://schemas.microsoft.com/office/powerpoint/2010/main" val="4071015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62</a:t>
            </a:fld>
            <a:endParaRPr lang="en-GB" dirty="0"/>
          </a:p>
        </p:txBody>
      </p:sp>
    </p:spTree>
    <p:extLst>
      <p:ext uri="{BB962C8B-B14F-4D97-AF65-F5344CB8AC3E}">
        <p14:creationId xmlns:p14="http://schemas.microsoft.com/office/powerpoint/2010/main" val="3323766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28DE85F-A49F-4D4C-8D78-799212E249B2}" type="slidenum">
              <a:rPr lang="en-GB" smtClean="0"/>
              <a:t>63</a:t>
            </a:fld>
            <a:endParaRPr lang="en-GB" dirty="0"/>
          </a:p>
        </p:txBody>
      </p:sp>
    </p:spTree>
    <p:extLst>
      <p:ext uri="{BB962C8B-B14F-4D97-AF65-F5344CB8AC3E}">
        <p14:creationId xmlns:p14="http://schemas.microsoft.com/office/powerpoint/2010/main" val="341321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lang="en-GB" b="1" u="sng" dirty="0"/>
          </a:p>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dirty="0"/>
          </a:p>
        </p:txBody>
      </p:sp>
    </p:spTree>
    <p:extLst>
      <p:ext uri="{BB962C8B-B14F-4D97-AF65-F5344CB8AC3E}">
        <p14:creationId xmlns:p14="http://schemas.microsoft.com/office/powerpoint/2010/main" val="1457071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67</a:t>
            </a:fld>
            <a:endParaRPr lang="en-GB" dirty="0"/>
          </a:p>
        </p:txBody>
      </p:sp>
    </p:spTree>
    <p:extLst>
      <p:ext uri="{BB962C8B-B14F-4D97-AF65-F5344CB8AC3E}">
        <p14:creationId xmlns:p14="http://schemas.microsoft.com/office/powerpoint/2010/main" val="2818777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68</a:t>
            </a:fld>
            <a:endParaRPr lang="en-GB" dirty="0"/>
          </a:p>
        </p:txBody>
      </p:sp>
    </p:spTree>
    <p:extLst>
      <p:ext uri="{BB962C8B-B14F-4D97-AF65-F5344CB8AC3E}">
        <p14:creationId xmlns:p14="http://schemas.microsoft.com/office/powerpoint/2010/main" val="1142006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70</a:t>
            </a:fld>
            <a:endParaRPr lang="en-GB" dirty="0"/>
          </a:p>
        </p:txBody>
      </p:sp>
    </p:spTree>
    <p:extLst>
      <p:ext uri="{BB962C8B-B14F-4D97-AF65-F5344CB8AC3E}">
        <p14:creationId xmlns:p14="http://schemas.microsoft.com/office/powerpoint/2010/main" val="4074347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71</a:t>
            </a:fld>
            <a:endParaRPr lang="en-GB" dirty="0"/>
          </a:p>
        </p:txBody>
      </p:sp>
    </p:spTree>
    <p:extLst>
      <p:ext uri="{BB962C8B-B14F-4D97-AF65-F5344CB8AC3E}">
        <p14:creationId xmlns:p14="http://schemas.microsoft.com/office/powerpoint/2010/main" val="332102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72</a:t>
            </a:fld>
            <a:endParaRPr lang="en-GB" dirty="0"/>
          </a:p>
        </p:txBody>
      </p:sp>
    </p:spTree>
    <p:extLst>
      <p:ext uri="{BB962C8B-B14F-4D97-AF65-F5344CB8AC3E}">
        <p14:creationId xmlns:p14="http://schemas.microsoft.com/office/powerpoint/2010/main" val="18827329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73</a:t>
            </a:fld>
            <a:endParaRPr lang="en-GB" dirty="0"/>
          </a:p>
        </p:txBody>
      </p:sp>
    </p:spTree>
    <p:extLst>
      <p:ext uri="{BB962C8B-B14F-4D97-AF65-F5344CB8AC3E}">
        <p14:creationId xmlns:p14="http://schemas.microsoft.com/office/powerpoint/2010/main" val="1387070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74</a:t>
            </a:fld>
            <a:endParaRPr lang="en-GB" dirty="0"/>
          </a:p>
        </p:txBody>
      </p:sp>
    </p:spTree>
    <p:extLst>
      <p:ext uri="{BB962C8B-B14F-4D97-AF65-F5344CB8AC3E}">
        <p14:creationId xmlns:p14="http://schemas.microsoft.com/office/powerpoint/2010/main" val="28027692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77</a:t>
            </a:fld>
            <a:endParaRPr lang="en-GB" dirty="0"/>
          </a:p>
        </p:txBody>
      </p:sp>
    </p:spTree>
    <p:extLst>
      <p:ext uri="{BB962C8B-B14F-4D97-AF65-F5344CB8AC3E}">
        <p14:creationId xmlns:p14="http://schemas.microsoft.com/office/powerpoint/2010/main" val="3651963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79</a:t>
            </a:fld>
            <a:endParaRPr lang="en-GB" dirty="0"/>
          </a:p>
        </p:txBody>
      </p:sp>
    </p:spTree>
    <p:extLst>
      <p:ext uri="{BB962C8B-B14F-4D97-AF65-F5344CB8AC3E}">
        <p14:creationId xmlns:p14="http://schemas.microsoft.com/office/powerpoint/2010/main" val="1719326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80</a:t>
            </a:fld>
            <a:endParaRPr lang="en-GB" dirty="0"/>
          </a:p>
        </p:txBody>
      </p:sp>
    </p:spTree>
    <p:extLst>
      <p:ext uri="{BB962C8B-B14F-4D97-AF65-F5344CB8AC3E}">
        <p14:creationId xmlns:p14="http://schemas.microsoft.com/office/powerpoint/2010/main" val="93097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7</a:t>
            </a:fld>
            <a:endParaRPr lang="en-GB" dirty="0"/>
          </a:p>
        </p:txBody>
      </p:sp>
    </p:spTree>
    <p:extLst>
      <p:ext uri="{BB962C8B-B14F-4D97-AF65-F5344CB8AC3E}">
        <p14:creationId xmlns:p14="http://schemas.microsoft.com/office/powerpoint/2010/main" val="2162532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83</a:t>
            </a:fld>
            <a:endParaRPr lang="en-GB" dirty="0"/>
          </a:p>
        </p:txBody>
      </p:sp>
    </p:spTree>
    <p:extLst>
      <p:ext uri="{BB962C8B-B14F-4D97-AF65-F5344CB8AC3E}">
        <p14:creationId xmlns:p14="http://schemas.microsoft.com/office/powerpoint/2010/main" val="12454783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84</a:t>
            </a:fld>
            <a:endParaRPr lang="en-GB" dirty="0"/>
          </a:p>
        </p:txBody>
      </p:sp>
    </p:spTree>
    <p:extLst>
      <p:ext uri="{BB962C8B-B14F-4D97-AF65-F5344CB8AC3E}">
        <p14:creationId xmlns:p14="http://schemas.microsoft.com/office/powerpoint/2010/main" val="18042003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85</a:t>
            </a:fld>
            <a:endParaRPr lang="en-GB" dirty="0"/>
          </a:p>
        </p:txBody>
      </p:sp>
    </p:spTree>
    <p:extLst>
      <p:ext uri="{BB962C8B-B14F-4D97-AF65-F5344CB8AC3E}">
        <p14:creationId xmlns:p14="http://schemas.microsoft.com/office/powerpoint/2010/main" val="35429763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86</a:t>
            </a:fld>
            <a:endParaRPr lang="en-GB" dirty="0"/>
          </a:p>
        </p:txBody>
      </p:sp>
    </p:spTree>
    <p:extLst>
      <p:ext uri="{BB962C8B-B14F-4D97-AF65-F5344CB8AC3E}">
        <p14:creationId xmlns:p14="http://schemas.microsoft.com/office/powerpoint/2010/main" val="24806415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87</a:t>
            </a:fld>
            <a:endParaRPr lang="en-GB" dirty="0"/>
          </a:p>
        </p:txBody>
      </p:sp>
    </p:spTree>
    <p:extLst>
      <p:ext uri="{BB962C8B-B14F-4D97-AF65-F5344CB8AC3E}">
        <p14:creationId xmlns:p14="http://schemas.microsoft.com/office/powerpoint/2010/main" val="135263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88</a:t>
            </a:fld>
            <a:endParaRPr lang="en-GB" dirty="0"/>
          </a:p>
        </p:txBody>
      </p:sp>
    </p:spTree>
    <p:extLst>
      <p:ext uri="{BB962C8B-B14F-4D97-AF65-F5344CB8AC3E}">
        <p14:creationId xmlns:p14="http://schemas.microsoft.com/office/powerpoint/2010/main" val="2092825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90</a:t>
            </a:fld>
            <a:endParaRPr lang="en-GB" dirty="0"/>
          </a:p>
        </p:txBody>
      </p:sp>
    </p:spTree>
    <p:extLst>
      <p:ext uri="{BB962C8B-B14F-4D97-AF65-F5344CB8AC3E}">
        <p14:creationId xmlns:p14="http://schemas.microsoft.com/office/powerpoint/2010/main" val="1232083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91</a:t>
            </a:fld>
            <a:endParaRPr lang="en-GB" dirty="0"/>
          </a:p>
        </p:txBody>
      </p:sp>
    </p:spTree>
    <p:extLst>
      <p:ext uri="{BB962C8B-B14F-4D97-AF65-F5344CB8AC3E}">
        <p14:creationId xmlns:p14="http://schemas.microsoft.com/office/powerpoint/2010/main" val="23766905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92</a:t>
            </a:fld>
            <a:endParaRPr lang="en-GB" dirty="0"/>
          </a:p>
        </p:txBody>
      </p:sp>
    </p:spTree>
    <p:extLst>
      <p:ext uri="{BB962C8B-B14F-4D97-AF65-F5344CB8AC3E}">
        <p14:creationId xmlns:p14="http://schemas.microsoft.com/office/powerpoint/2010/main" val="19957390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94</a:t>
            </a:fld>
            <a:endParaRPr lang="en-GB" dirty="0"/>
          </a:p>
        </p:txBody>
      </p:sp>
    </p:spTree>
    <p:extLst>
      <p:ext uri="{BB962C8B-B14F-4D97-AF65-F5344CB8AC3E}">
        <p14:creationId xmlns:p14="http://schemas.microsoft.com/office/powerpoint/2010/main" val="425145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dirty="0"/>
          </a:p>
        </p:txBody>
      </p:sp>
    </p:spTree>
    <p:extLst>
      <p:ext uri="{BB962C8B-B14F-4D97-AF65-F5344CB8AC3E}">
        <p14:creationId xmlns:p14="http://schemas.microsoft.com/office/powerpoint/2010/main" val="35439975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95</a:t>
            </a:fld>
            <a:endParaRPr lang="en-GB" dirty="0"/>
          </a:p>
        </p:txBody>
      </p:sp>
    </p:spTree>
    <p:extLst>
      <p:ext uri="{BB962C8B-B14F-4D97-AF65-F5344CB8AC3E}">
        <p14:creationId xmlns:p14="http://schemas.microsoft.com/office/powerpoint/2010/main" val="29733492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96</a:t>
            </a:fld>
            <a:endParaRPr lang="en-GB" dirty="0"/>
          </a:p>
        </p:txBody>
      </p:sp>
    </p:spTree>
    <p:extLst>
      <p:ext uri="{BB962C8B-B14F-4D97-AF65-F5344CB8AC3E}">
        <p14:creationId xmlns:p14="http://schemas.microsoft.com/office/powerpoint/2010/main" val="32671014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97</a:t>
            </a:fld>
            <a:endParaRPr lang="en-GB" dirty="0"/>
          </a:p>
        </p:txBody>
      </p:sp>
    </p:spTree>
    <p:extLst>
      <p:ext uri="{BB962C8B-B14F-4D97-AF65-F5344CB8AC3E}">
        <p14:creationId xmlns:p14="http://schemas.microsoft.com/office/powerpoint/2010/main" val="19050383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98</a:t>
            </a:fld>
            <a:endParaRPr lang="en-GB" dirty="0"/>
          </a:p>
        </p:txBody>
      </p:sp>
    </p:spTree>
    <p:extLst>
      <p:ext uri="{BB962C8B-B14F-4D97-AF65-F5344CB8AC3E}">
        <p14:creationId xmlns:p14="http://schemas.microsoft.com/office/powerpoint/2010/main" val="30010344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100</a:t>
            </a:fld>
            <a:endParaRPr lang="en-GB" dirty="0"/>
          </a:p>
        </p:txBody>
      </p:sp>
    </p:spTree>
    <p:extLst>
      <p:ext uri="{BB962C8B-B14F-4D97-AF65-F5344CB8AC3E}">
        <p14:creationId xmlns:p14="http://schemas.microsoft.com/office/powerpoint/2010/main" val="49609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dirty="0"/>
          </a:p>
        </p:txBody>
      </p:sp>
    </p:spTree>
    <p:extLst>
      <p:ext uri="{BB962C8B-B14F-4D97-AF65-F5344CB8AC3E}">
        <p14:creationId xmlns:p14="http://schemas.microsoft.com/office/powerpoint/2010/main" val="259579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Foreløpige funn: Ca. 20 % svar: 351 på operativt nivå (ca. 1700 utsendelser) og 43 på strategisk nivå (180 utsendelser)</a:t>
            </a:r>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dirty="0"/>
          </a:p>
        </p:txBody>
      </p:sp>
    </p:spTree>
    <p:extLst>
      <p:ext uri="{BB962C8B-B14F-4D97-AF65-F5344CB8AC3E}">
        <p14:creationId xmlns:p14="http://schemas.microsoft.com/office/powerpoint/2010/main" val="664007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4.m4v"/><Relationship Id="rId1" Type="http://schemas.microsoft.com/office/2007/relationships/media" Target="../media/media4.m4v"/><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4.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4v"/><Relationship Id="rId1" Type="http://schemas.microsoft.com/office/2007/relationships/media" Target="../media/media2.m4v"/><Relationship Id="rId5"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m4v"/><Relationship Id="rId1" Type="http://schemas.microsoft.com/office/2007/relationships/media" Target="../media/media3.m4v"/><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5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fi animert ident">
    <p:bg>
      <p:bgPr>
        <a:solidFill>
          <a:schemeClr val="l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8" name="id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Tree>
    <p:extLst>
      <p:ext uri="{BB962C8B-B14F-4D97-AF65-F5344CB8AC3E}">
        <p14:creationId xmlns:p14="http://schemas.microsoft.com/office/powerpoint/2010/main" val="2818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79080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02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34234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282617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23425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83539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7463"/>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13408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408123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311554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0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65355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161260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87723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0"/>
            <a:ext cx="9144893" cy="5125560"/>
          </a:xfrm>
          <a:prstGeom prst="rect">
            <a:avLst/>
          </a:prstGeom>
        </p:spPr>
      </p:pic>
    </p:spTree>
    <p:extLst>
      <p:ext uri="{BB962C8B-B14F-4D97-AF65-F5344CB8AC3E}">
        <p14:creationId xmlns:p14="http://schemas.microsoft.com/office/powerpoint/2010/main" val="23442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98150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7030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771" y="1757920"/>
            <a:ext cx="1548348" cy="1548197"/>
          </a:xfrm>
          <a:prstGeom prst="rect">
            <a:avLst/>
          </a:prstGeom>
        </p:spPr>
      </p:pic>
    </p:spTree>
    <p:extLst>
      <p:ext uri="{BB962C8B-B14F-4D97-AF65-F5344CB8AC3E}">
        <p14:creationId xmlns:p14="http://schemas.microsoft.com/office/powerpoint/2010/main" val="4074943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70758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30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5" name="Plassholder for lysbildenummer 5">
            <a:extLst>
              <a:ext uri="{FF2B5EF4-FFF2-40B4-BE49-F238E27FC236}">
                <a16:creationId xmlns:a16="http://schemas.microsoft.com/office/drawing/2014/main" id="{44305F4E-C622-4446-953C-4D4E06CB0677}"/>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76600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32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388443"/>
            <a:ext cx="8652825" cy="26430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53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ssholder for lysbildenummer 5">
            <a:extLst>
              <a:ext uri="{FF2B5EF4-FFF2-40B4-BE49-F238E27FC236}">
                <a16:creationId xmlns:a16="http://schemas.microsoft.com/office/drawing/2014/main" id="{ACA0DA19-4B5A-4FFC-A21E-A2063F3F4F3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090225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dirty="0"/>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
        <p:nvSpPr>
          <p:cNvPr id="6" name="Plassholder for lysbildenummer 5">
            <a:extLst>
              <a:ext uri="{FF2B5EF4-FFF2-40B4-BE49-F238E27FC236}">
                <a16:creationId xmlns:a16="http://schemas.microsoft.com/office/drawing/2014/main" id="{246B13D8-E6CE-4977-AF0C-4C165B4A63F1}"/>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504156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18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Plassholder for lysbildenummer 5">
            <a:extLst>
              <a:ext uri="{FF2B5EF4-FFF2-40B4-BE49-F238E27FC236}">
                <a16:creationId xmlns:a16="http://schemas.microsoft.com/office/drawing/2014/main" id="{AFB23F8D-323D-4E49-8F32-B69533156F7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95050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5" name="Plassholder for lysbildenummer 5">
            <a:extLst>
              <a:ext uri="{FF2B5EF4-FFF2-40B4-BE49-F238E27FC236}">
                <a16:creationId xmlns:a16="http://schemas.microsoft.com/office/drawing/2014/main" id="{0C24D54E-DC2C-495E-84D2-89A22EBD2465}"/>
              </a:ext>
            </a:extLst>
          </p:cNvPr>
          <p:cNvSpPr>
            <a:spLocks noGrp="1"/>
          </p:cNvSpPr>
          <p:nvPr>
            <p:ph type="sldNum" sz="quarter" idx="25"/>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102467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4" name="Plassholder for lysbildenummer 5">
            <a:extLst>
              <a:ext uri="{FF2B5EF4-FFF2-40B4-BE49-F238E27FC236}">
                <a16:creationId xmlns:a16="http://schemas.microsoft.com/office/drawing/2014/main" id="{A2033F35-AB2B-40D2-9805-FCBF046F95A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104498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4" name="Plassholder for lysbildenummer 5">
            <a:extLst>
              <a:ext uri="{FF2B5EF4-FFF2-40B4-BE49-F238E27FC236}">
                <a16:creationId xmlns:a16="http://schemas.microsoft.com/office/drawing/2014/main" id="{8D5ADB82-3FA5-4B96-B243-D86436BC691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601599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dirty="0"/>
              <a:t>Click icon to add picture</a:t>
            </a:r>
            <a:endParaRPr lang="en-GB" dirty="0"/>
          </a:p>
        </p:txBody>
      </p:sp>
      <p:sp>
        <p:nvSpPr>
          <p:cNvPr id="26" name="Plassholder for lysbildenummer 5">
            <a:extLst>
              <a:ext uri="{FF2B5EF4-FFF2-40B4-BE49-F238E27FC236}">
                <a16:creationId xmlns:a16="http://schemas.microsoft.com/office/drawing/2014/main" id="{D787DE1E-5B90-4CFD-884C-6D812D4F144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08411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Plassholder for lysbildenummer 5">
            <a:extLst>
              <a:ext uri="{FF2B5EF4-FFF2-40B4-BE49-F238E27FC236}">
                <a16:creationId xmlns:a16="http://schemas.microsoft.com/office/drawing/2014/main" id="{136F97EE-3F26-4DE3-84C4-85A8AFEF5E4D}"/>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87207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3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Plassholder for lysbildenummer 5">
            <a:extLst>
              <a:ext uri="{FF2B5EF4-FFF2-40B4-BE49-F238E27FC236}">
                <a16:creationId xmlns:a16="http://schemas.microsoft.com/office/drawing/2014/main" id="{760EDED5-B2FC-4424-8C94-825E0D44420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83364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21" name="Plassholder for lysbildenummer 5">
            <a:extLst>
              <a:ext uri="{FF2B5EF4-FFF2-40B4-BE49-F238E27FC236}">
                <a16:creationId xmlns:a16="http://schemas.microsoft.com/office/drawing/2014/main" id="{71CE7FA3-57A4-40BE-8AFD-749E1710B7DF}"/>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326914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ssholder for lysbildenummer 5">
            <a:extLst>
              <a:ext uri="{FF2B5EF4-FFF2-40B4-BE49-F238E27FC236}">
                <a16:creationId xmlns:a16="http://schemas.microsoft.com/office/drawing/2014/main" id="{1B55CBCF-9394-478D-995A-E2E94D4DB95C}"/>
              </a:ext>
            </a:extLst>
          </p:cNvPr>
          <p:cNvSpPr txBox="1">
            <a:spLocks/>
          </p:cNvSpPr>
          <p:nvPr userDrawn="1"/>
        </p:nvSpPr>
        <p:spPr>
          <a:xfrm>
            <a:off x="8309580" y="4841810"/>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797197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ssholder for lysbildenummer 5">
            <a:extLst>
              <a:ext uri="{FF2B5EF4-FFF2-40B4-BE49-F238E27FC236}">
                <a16:creationId xmlns:a16="http://schemas.microsoft.com/office/drawing/2014/main" id="{956E0E92-2AB7-4115-9CDD-9490645C54CD}"/>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306379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7"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ssholder for lysbildenummer 5">
            <a:extLst>
              <a:ext uri="{FF2B5EF4-FFF2-40B4-BE49-F238E27FC236}">
                <a16:creationId xmlns:a16="http://schemas.microsoft.com/office/drawing/2014/main" id="{9312A4C2-27AD-424F-BB0C-5DDBDBDAAD93}"/>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617218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653462"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A541BCC0-8FAD-4F8D-B569-0F590BE21C8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099686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19526FD0-FB52-42CF-85BA-75AF876C8AF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65267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endParaRPr lang="en-GB"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
        <p:nvSpPr>
          <p:cNvPr id="10" name="Plassholder for lysbildenummer 5">
            <a:extLst>
              <a:ext uri="{FF2B5EF4-FFF2-40B4-BE49-F238E27FC236}">
                <a16:creationId xmlns:a16="http://schemas.microsoft.com/office/drawing/2014/main" id="{6B19C2E7-853B-487F-9478-C4A2E270D881}"/>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775106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9888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69961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68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1206904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497766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563251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162964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7" name="Bilde 6">
            <a:extLst>
              <a:ext uri="{FF2B5EF4-FFF2-40B4-BE49-F238E27FC236}">
                <a16:creationId xmlns:a16="http://schemas.microsoft.com/office/drawing/2014/main" id="{ED23F0CF-9CA8-4332-AEE2-58D55DB1A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6467"/>
          </a:xfrm>
          <a:prstGeom prst="rect">
            <a:avLst/>
          </a:prstGeom>
        </p:spPr>
      </p:pic>
    </p:spTree>
    <p:extLst>
      <p:ext uri="{BB962C8B-B14F-4D97-AF65-F5344CB8AC3E}">
        <p14:creationId xmlns:p14="http://schemas.microsoft.com/office/powerpoint/2010/main" val="4224739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70246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46383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826260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343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2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1">
    <p:bg>
      <p:bgPr>
        <a:solidFill>
          <a:schemeClr val="lt1"/>
        </a:solidFill>
        <a:effectLst/>
      </p:bgPr>
    </p:bg>
    <p:spTree>
      <p:nvGrpSpPr>
        <p:cNvPr id="1" name=""/>
        <p:cNvGrpSpPr/>
        <p:nvPr/>
      </p:nvGrpSpPr>
      <p:grpSpPr>
        <a:xfrm>
          <a:off x="0" y="0"/>
          <a:ext cx="0" cy="0"/>
          <a:chOff x="0" y="0"/>
          <a:chExt cx="0" cy="0"/>
        </a:xfrm>
      </p:grpSpPr>
      <p:pic>
        <p:nvPicPr>
          <p:cNvPr id="7" name="blå">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63"/>
            <a:ext cx="9142114" cy="5141937"/>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2">
    <p:bg>
      <p:bgPr>
        <a:solidFill>
          <a:schemeClr val="lt1"/>
        </a:solidFill>
        <a:effectLst/>
      </p:bgPr>
    </p:bg>
    <p:spTree>
      <p:nvGrpSpPr>
        <p:cNvPr id="1" name=""/>
        <p:cNvGrpSpPr/>
        <p:nvPr/>
      </p:nvGrpSpPr>
      <p:grpSpPr>
        <a:xfrm>
          <a:off x="0" y="0"/>
          <a:ext cx="0" cy="0"/>
          <a:chOff x="0" y="0"/>
          <a:chExt cx="0" cy="0"/>
        </a:xfrm>
      </p:grpSpPr>
      <p:pic>
        <p:nvPicPr>
          <p:cNvPr id="8" name="lill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3">
    <p:bg>
      <p:bgPr>
        <a:solidFill>
          <a:schemeClr val="lt1"/>
        </a:solidFill>
        <a:effectLst/>
      </p:bgPr>
    </p:bg>
    <p:spTree>
      <p:nvGrpSpPr>
        <p:cNvPr id="1" name=""/>
        <p:cNvGrpSpPr/>
        <p:nvPr/>
      </p:nvGrpSpPr>
      <p:grpSpPr>
        <a:xfrm>
          <a:off x="0" y="0"/>
          <a:ext cx="0" cy="0"/>
          <a:chOff x="0" y="0"/>
          <a:chExt cx="0" cy="0"/>
        </a:xfrm>
      </p:grpSpPr>
      <p:pic>
        <p:nvPicPr>
          <p:cNvPr id="7" name="sa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tx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tx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e 10">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spTree>
    <p:extLst>
      <p:ext uri="{BB962C8B-B14F-4D97-AF65-F5344CB8AC3E}">
        <p14:creationId xmlns:p14="http://schemas.microsoft.com/office/powerpoint/2010/main" val="19669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dk1"/>
                </a:solidFill>
              </a:defRPr>
            </a:lvl1pPr>
          </a:lstStyle>
          <a:p>
            <a:endParaRPr lang="nb-NO"/>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dk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F82F1666-BA64-4235-B583-5459C4BA00B9}"/>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858749" y="4496063"/>
            <a:ext cx="682439" cy="267463"/>
          </a:xfrm>
          <a:prstGeom prst="rect">
            <a:avLst/>
          </a:prstGeom>
        </p:spPr>
      </p:pic>
    </p:spTree>
    <p:extLst>
      <p:ext uri="{BB962C8B-B14F-4D97-AF65-F5344CB8AC3E}">
        <p14:creationId xmlns:p14="http://schemas.microsoft.com/office/powerpoint/2010/main" val="3123340182"/>
      </p:ext>
    </p:extLst>
  </p:cSld>
  <p:clrMap bg1="lt1" tx1="dk1" bg2="lt2" tx2="dk2" accent1="accent1" accent2="accent2" accent3="accent3" accent4="accent4" accent5="accent5" accent6="accent6" hlink="hlink" folHlink="folHlink"/>
  <p:sldLayoutIdLst>
    <p:sldLayoutId id="2147493398" r:id="rId1"/>
    <p:sldLayoutId id="2147493399" r:id="rId2"/>
    <p:sldLayoutId id="2147493400" r:id="rId3"/>
    <p:sldLayoutId id="2147493401" r:id="rId4"/>
    <p:sldLayoutId id="2147493402" r:id="rId5"/>
    <p:sldLayoutId id="2147493403" r:id="rId6"/>
    <p:sldLayoutId id="2147493404" r:id="rId7"/>
    <p:sldLayoutId id="2147493405" r:id="rId8"/>
    <p:sldLayoutId id="2147493406" r:id="rId9"/>
    <p:sldLayoutId id="2147493407" r:id="rId10"/>
    <p:sldLayoutId id="2147493408" r:id="rId11"/>
    <p:sldLayoutId id="2147493409" r:id="rId12"/>
    <p:sldLayoutId id="2147493410" r:id="rId13"/>
    <p:sldLayoutId id="2147493411" r:id="rId14"/>
    <p:sldLayoutId id="2147493412" r:id="rId15"/>
    <p:sldLayoutId id="2147493413" r:id="rId16"/>
    <p:sldLayoutId id="2147493414" r:id="rId17"/>
    <p:sldLayoutId id="2147493415" r:id="rId18"/>
    <p:sldLayoutId id="2147493416" r:id="rId19"/>
    <p:sldLayoutId id="2147493417" r:id="rId20"/>
    <p:sldLayoutId id="2147493418" r:id="rId21"/>
    <p:sldLayoutId id="2147493419" r:id="rId22"/>
    <p:sldLayoutId id="2147493420" r:id="rId23"/>
    <p:sldLayoutId id="2147493421" r:id="rId24"/>
    <p:sldLayoutId id="2147493422" r:id="rId25"/>
    <p:sldLayoutId id="2147493423" r:id="rId26"/>
    <p:sldLayoutId id="2147493424" r:id="rId27"/>
    <p:sldLayoutId id="2147493425" r:id="rId28"/>
    <p:sldLayoutId id="2147493427" r:id="rId29"/>
    <p:sldLayoutId id="2147493428" r:id="rId30"/>
    <p:sldLayoutId id="2147493429" r:id="rId31"/>
    <p:sldLayoutId id="2147493430" r:id="rId32"/>
    <p:sldLayoutId id="2147493431" r:id="rId33"/>
    <p:sldLayoutId id="2147493319" r:id="rId34"/>
    <p:sldLayoutId id="2147493382" r:id="rId35"/>
    <p:sldLayoutId id="2147493391" r:id="rId36"/>
    <p:sldLayoutId id="2147493388" r:id="rId37"/>
    <p:sldLayoutId id="2147493390" r:id="rId38"/>
    <p:sldLayoutId id="2147493331" r:id="rId39"/>
    <p:sldLayoutId id="2147493332" r:id="rId40"/>
    <p:sldLayoutId id="2147493333" r:id="rId41"/>
    <p:sldLayoutId id="2147493392" r:id="rId42"/>
    <p:sldLayoutId id="2147493394" r:id="rId43"/>
    <p:sldLayoutId id="2147493395" r:id="rId44"/>
    <p:sldLayoutId id="2147493385" r:id="rId45"/>
    <p:sldLayoutId id="2147493384" r:id="rId46"/>
    <p:sldLayoutId id="2147493389" r:id="rId47"/>
  </p:sldLayoutIdLst>
  <p:hf hdr="0" dt="0"/>
  <p:txStyles>
    <p:titleStyle>
      <a:lvl1pPr algn="l" defTabSz="685735" rtl="0" eaLnBrk="1" latinLnBrk="0" hangingPunct="1">
        <a:lnSpc>
          <a:spcPct val="90000"/>
        </a:lnSpc>
        <a:spcBef>
          <a:spcPct val="0"/>
        </a:spcBef>
        <a:buNone/>
        <a:defRPr sz="2813" kern="1200">
          <a:solidFill>
            <a:schemeClr val="dk2"/>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lt1"/>
                </a:solidFill>
              </a:defRPr>
            </a:lvl1pPr>
          </a:lstStyle>
          <a:p>
            <a:endParaRPr lang="nb-NO"/>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lt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lt1"/>
                </a:solidFill>
              </a:defRPr>
            </a:lvl1pPr>
          </a:lstStyle>
          <a:p>
            <a:fld id="{5751DFAA-887F-4071-8EAD-E8CA316FCF06}" type="slidenum">
              <a:rPr lang="nb-NO" smtClean="0"/>
              <a:pPr/>
              <a:t>‹#›</a:t>
            </a:fld>
            <a:endParaRPr lang="nb-NO"/>
          </a:p>
        </p:txBody>
      </p:sp>
      <p:pic>
        <p:nvPicPr>
          <p:cNvPr id="9" name="Bilde 8">
            <a:extLst>
              <a:ext uri="{FF2B5EF4-FFF2-40B4-BE49-F238E27FC236}">
                <a16:creationId xmlns:a16="http://schemas.microsoft.com/office/drawing/2014/main" id="{5D2B7E75-14F8-422C-8CAD-4F83058FE1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58749" y="4496063"/>
            <a:ext cx="682439" cy="266467"/>
          </a:xfrm>
          <a:prstGeom prst="rect">
            <a:avLst/>
          </a:prstGeom>
        </p:spPr>
      </p:pic>
    </p:spTree>
    <p:extLst>
      <p:ext uri="{BB962C8B-B14F-4D97-AF65-F5344CB8AC3E}">
        <p14:creationId xmlns:p14="http://schemas.microsoft.com/office/powerpoint/2010/main" val="1680043199"/>
      </p:ext>
    </p:extLst>
  </p:cSld>
  <p:clrMap bg1="lt1" tx1="dk1" bg2="lt2" tx2="dk2" accent1="accent1" accent2="accent2" accent3="accent3" accent4="accent4" accent5="accent5" accent6="accent6" hlink="hlink" folHlink="folHlink"/>
  <p:sldLayoutIdLst>
    <p:sldLayoutId id="2147493433" r:id="rId1"/>
    <p:sldLayoutId id="2147493434" r:id="rId2"/>
    <p:sldLayoutId id="2147493435" r:id="rId3"/>
    <p:sldLayoutId id="2147493436" r:id="rId4"/>
    <p:sldLayoutId id="2147493437" r:id="rId5"/>
    <p:sldLayoutId id="2147493438" r:id="rId6"/>
    <p:sldLayoutId id="2147493439" r:id="rId7"/>
    <p:sldLayoutId id="2147493440" r:id="rId8"/>
    <p:sldLayoutId id="2147493441" r:id="rId9"/>
    <p:sldLayoutId id="2147493442" r:id="rId10"/>
    <p:sldLayoutId id="2147493443" r:id="rId11"/>
  </p:sldLayoutIdLst>
  <p:hf hdr="0" dt="0"/>
  <p:txStyles>
    <p:titleStyle>
      <a:lvl1pPr algn="l" defTabSz="685735" rtl="0" eaLnBrk="1" latinLnBrk="0" hangingPunct="1">
        <a:lnSpc>
          <a:spcPct val="90000"/>
        </a:lnSpc>
        <a:spcBef>
          <a:spcPct val="0"/>
        </a:spcBef>
        <a:buNone/>
        <a:defRPr sz="2813" kern="1200">
          <a:solidFill>
            <a:schemeClr val="lt1"/>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lt1"/>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lt1"/>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lt1"/>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lt1"/>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lt1"/>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chart" Target="../charts/char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31.xml"/><Relationship Id="rId4" Type="http://schemas.openxmlformats.org/officeDocument/2006/relationships/chart" Target="../charts/char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31.xml"/><Relationship Id="rId5" Type="http://schemas.openxmlformats.org/officeDocument/2006/relationships/chart" Target="../charts/chart26.xml"/><Relationship Id="rId4" Type="http://schemas.openxmlformats.org/officeDocument/2006/relationships/chart" Target="../charts/char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5.xml"/><Relationship Id="rId1" Type="http://schemas.openxmlformats.org/officeDocument/2006/relationships/slideLayout" Target="../slideLayouts/slideLayout31.xml"/><Relationship Id="rId4" Type="http://schemas.openxmlformats.org/officeDocument/2006/relationships/chart" Target="../charts/chart28.xml"/></Relationships>
</file>

<file path=ppt/slides/_rels/slide5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6.xml"/><Relationship Id="rId1" Type="http://schemas.openxmlformats.org/officeDocument/2006/relationships/slideLayout" Target="../slideLayouts/slideLayout31.xml"/><Relationship Id="rId4" Type="http://schemas.openxmlformats.org/officeDocument/2006/relationships/chart" Target="../charts/chart39.xml"/></Relationships>
</file>

<file path=ppt/slides/_rels/slide7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1.xml"/><Relationship Id="rId1" Type="http://schemas.openxmlformats.org/officeDocument/2006/relationships/slideLayout" Target="../slideLayouts/slideLayout31.xml"/><Relationship Id="rId5" Type="http://schemas.openxmlformats.org/officeDocument/2006/relationships/image" Target="../media/image27.png"/><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2.xml"/><Relationship Id="rId1" Type="http://schemas.openxmlformats.org/officeDocument/2006/relationships/slideLayout" Target="../slideLayouts/slideLayout31.xml"/><Relationship Id="rId5" Type="http://schemas.openxmlformats.org/officeDocument/2006/relationships/image" Target="../media/image27.png"/><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3.xml"/><Relationship Id="rId1" Type="http://schemas.openxmlformats.org/officeDocument/2006/relationships/slideLayout" Target="../slideLayouts/slideLayout31.xml"/><Relationship Id="rId4" Type="http://schemas.openxmlformats.org/officeDocument/2006/relationships/chart" Target="../charts/chart45.xml"/></Relationships>
</file>

<file path=ppt/slides/_rels/slide8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4.xml"/><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48.xml"/><Relationship Id="rId7"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31.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27.png"/></Relationships>
</file>

<file path=ppt/slides/_rels/slide9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8.xml"/><Relationship Id="rId1" Type="http://schemas.openxmlformats.org/officeDocument/2006/relationships/slideLayout" Target="../slideLayouts/slideLayout31.xml"/><Relationship Id="rId5" Type="http://schemas.openxmlformats.org/officeDocument/2006/relationships/image" Target="../media/image27.png"/><Relationship Id="rId4" Type="http://schemas.openxmlformats.org/officeDocument/2006/relationships/image" Target="../media/image26.png"/></Relationships>
</file>

<file path=ppt/slides/_rels/slide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50.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9.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7.png"/></Relationships>
</file>

<file path=ppt/slides/_rels/slide9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0.xml"/><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2.xml"/><Relationship Id="rId1" Type="http://schemas.openxmlformats.org/officeDocument/2006/relationships/slideLayout" Target="../slideLayouts/slideLayout31.xml"/><Relationship Id="rId5" Type="http://schemas.openxmlformats.org/officeDocument/2006/relationships/image" Target="../media/image27.png"/><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3.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56.xml"/><Relationship Id="rId1" Type="http://schemas.openxmlformats.org/officeDocument/2006/relationships/slideLayout" Target="../slideLayouts/slideLayout3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ECD1-848E-43C8-A9D0-4F62CDE66736}"/>
              </a:ext>
            </a:extLst>
          </p:cNvPr>
          <p:cNvSpPr>
            <a:spLocks noGrp="1"/>
          </p:cNvSpPr>
          <p:nvPr>
            <p:ph type="ctrTitle"/>
          </p:nvPr>
        </p:nvSpPr>
        <p:spPr/>
        <p:txBody>
          <a:bodyPr>
            <a:normAutofit fontScale="90000"/>
          </a:bodyPr>
          <a:lstStyle/>
          <a:p>
            <a:r>
              <a:rPr lang="nb-NO" dirty="0"/>
              <a:t>Rapport</a:t>
            </a:r>
            <a:br>
              <a:rPr lang="nb-NO" dirty="0"/>
            </a:br>
            <a:r>
              <a:rPr lang="nb-NO" dirty="0"/>
              <a:t>Innovasjonsbarometer i staten 2018</a:t>
            </a:r>
            <a:br>
              <a:rPr lang="nb-NO" dirty="0"/>
            </a:br>
            <a:r>
              <a:rPr lang="nb-NO" dirty="0"/>
              <a:t>Overordnete resultater</a:t>
            </a:r>
          </a:p>
        </p:txBody>
      </p:sp>
      <p:sp>
        <p:nvSpPr>
          <p:cNvPr id="3" name="Subtitle 2">
            <a:extLst>
              <a:ext uri="{FF2B5EF4-FFF2-40B4-BE49-F238E27FC236}">
                <a16:creationId xmlns:a16="http://schemas.microsoft.com/office/drawing/2014/main" id="{EFA9B89B-1950-4552-9FA8-8E0134AAA0A1}"/>
              </a:ext>
            </a:extLst>
          </p:cNvPr>
          <p:cNvSpPr>
            <a:spLocks noGrp="1"/>
          </p:cNvSpPr>
          <p:nvPr>
            <p:ph type="subTitle" idx="1"/>
          </p:nvPr>
        </p:nvSpPr>
        <p:spPr/>
        <p:txBody>
          <a:bodyPr/>
          <a:lstStyle/>
          <a:p>
            <a:r>
              <a:rPr lang="nb-NO" dirty="0"/>
              <a:t>Levert av </a:t>
            </a:r>
            <a:r>
              <a:rPr lang="nb-NO" dirty="0" err="1"/>
              <a:t>Ipsos</a:t>
            </a:r>
            <a:r>
              <a:rPr lang="nb-NO" dirty="0"/>
              <a:t> og Difi</a:t>
            </a:r>
          </a:p>
          <a:p>
            <a:r>
              <a:rPr lang="nb-NO" dirty="0"/>
              <a:t>November 2018</a:t>
            </a:r>
          </a:p>
        </p:txBody>
      </p:sp>
      <p:sp>
        <p:nvSpPr>
          <p:cNvPr id="6" name="Slide Number Placeholder 5">
            <a:extLst>
              <a:ext uri="{FF2B5EF4-FFF2-40B4-BE49-F238E27FC236}">
                <a16:creationId xmlns:a16="http://schemas.microsoft.com/office/drawing/2014/main" id="{2D53228A-4B38-425C-B3C8-E31227774369}"/>
              </a:ext>
            </a:extLst>
          </p:cNvPr>
          <p:cNvSpPr>
            <a:spLocks noGrp="1"/>
          </p:cNvSpPr>
          <p:nvPr>
            <p:ph type="sldNum" sz="quarter" idx="12"/>
          </p:nvPr>
        </p:nvSpPr>
        <p:spPr/>
        <p:txBody>
          <a:bodyPr/>
          <a:lstStyle/>
          <a:p>
            <a:fld id="{5751DFAA-887F-4071-8EAD-E8CA316FCF06}" type="slidenum">
              <a:rPr lang="nb-NO" smtClean="0">
                <a:solidFill>
                  <a:schemeClr val="bg1"/>
                </a:solidFill>
              </a:rPr>
              <a:pPr/>
              <a:t>1</a:t>
            </a:fld>
            <a:endParaRPr lang="nb-NO" dirty="0">
              <a:solidFill>
                <a:schemeClr val="bg1"/>
              </a:solidFill>
            </a:endParaRPr>
          </a:p>
        </p:txBody>
      </p:sp>
      <p:sp>
        <p:nvSpPr>
          <p:cNvPr id="7" name="Footer Placeholder 6">
            <a:extLst>
              <a:ext uri="{FF2B5EF4-FFF2-40B4-BE49-F238E27FC236}">
                <a16:creationId xmlns:a16="http://schemas.microsoft.com/office/drawing/2014/main" id="{B0CCCBEC-4474-448D-B768-863D70C69A8D}"/>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2053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8950" y="2100263"/>
            <a:ext cx="8655050" cy="461962"/>
          </a:xfrm>
        </p:spPr>
        <p:txBody>
          <a:bodyPr/>
          <a:lstStyle/>
          <a:p>
            <a:r>
              <a:rPr lang="en-GB" dirty="0" err="1">
                <a:solidFill>
                  <a:schemeClr val="bg1"/>
                </a:solidFill>
              </a:rPr>
              <a:t>Hovedfunn</a:t>
            </a:r>
            <a:endParaRPr lang="en-GB" dirty="0">
              <a:solidFill>
                <a:schemeClr val="bg1"/>
              </a:solidFill>
            </a:endParaRPr>
          </a:p>
        </p:txBody>
      </p:sp>
      <p:sp>
        <p:nvSpPr>
          <p:cNvPr id="2" name="TextBox 1">
            <a:extLst>
              <a:ext uri="{FF2B5EF4-FFF2-40B4-BE49-F238E27FC236}">
                <a16:creationId xmlns:a16="http://schemas.microsoft.com/office/drawing/2014/main" id="{ED175B0F-81BF-4175-86CD-35BD2F1EBCA0}"/>
              </a:ext>
            </a:extLst>
          </p:cNvPr>
          <p:cNvSpPr txBox="1"/>
          <p:nvPr/>
        </p:nvSpPr>
        <p:spPr>
          <a:xfrm>
            <a:off x="234000" y="1297641"/>
            <a:ext cx="6697959" cy="369332"/>
          </a:xfrm>
          <a:prstGeom prst="rect">
            <a:avLst/>
          </a:prstGeom>
        </p:spPr>
        <p:txBody>
          <a:bodyPr vert="horz" wrap="square" lIns="0" tIns="0" rIns="0" bIns="0" rtlCol="0">
            <a:spAutoFit/>
          </a:bodyPr>
          <a:lstStyle/>
          <a:p>
            <a:pPr marL="176213" indent="-171450">
              <a:buFont typeface="Arial" panose="020B0604020202020204" pitchFamily="34" charset="0"/>
              <a:buChar char="•"/>
            </a:pPr>
            <a:endParaRPr lang="nb-NO" sz="1200" dirty="0">
              <a:solidFill>
                <a:schemeClr val="bg1"/>
              </a:solidFill>
            </a:endParaRPr>
          </a:p>
          <a:p>
            <a:pPr marL="4763"/>
            <a:endParaRPr lang="nb-NO" sz="1200" dirty="0">
              <a:solidFill>
                <a:schemeClr val="bg1"/>
              </a:solidFill>
            </a:endParaRPr>
          </a:p>
        </p:txBody>
      </p:sp>
    </p:spTree>
    <p:extLst>
      <p:ext uri="{BB962C8B-B14F-4D97-AF65-F5344CB8AC3E}">
        <p14:creationId xmlns:p14="http://schemas.microsoft.com/office/powerpoint/2010/main" val="14427345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D5F7E00-7EF8-4DB4-8F8A-81D6FC8E2C04}"/>
              </a:ext>
            </a:extLst>
          </p:cNvPr>
          <p:cNvSpPr txBox="1"/>
          <p:nvPr/>
        </p:nvSpPr>
        <p:spPr>
          <a:xfrm>
            <a:off x="3532970" y="3185053"/>
            <a:ext cx="1861990" cy="553998"/>
          </a:xfrm>
          <a:prstGeom prst="rect">
            <a:avLst/>
          </a:prstGeom>
        </p:spPr>
        <p:txBody>
          <a:bodyPr vert="horz" wrap="square" lIns="0" tIns="0" rIns="0" bIns="0" rtlCol="0">
            <a:spAutoFit/>
          </a:bodyPr>
          <a:lstStyle/>
          <a:p>
            <a:pPr marL="4763"/>
            <a:r>
              <a:rPr lang="en-GB" sz="1400" b="1" dirty="0">
                <a:solidFill>
                  <a:schemeClr val="bg1"/>
                </a:solidFill>
              </a:rPr>
              <a:t>Linn Sørensen Holst</a:t>
            </a:r>
          </a:p>
          <a:p>
            <a:pPr marL="4763"/>
            <a:r>
              <a:rPr lang="en-GB" sz="1100" dirty="0">
                <a:solidFill>
                  <a:schemeClr val="bg1"/>
                </a:solidFill>
              </a:rPr>
              <a:t>Prosjektleder </a:t>
            </a:r>
          </a:p>
          <a:p>
            <a:pPr marL="4763"/>
            <a:endParaRPr lang="en-GB" sz="1100" dirty="0">
              <a:solidFill>
                <a:schemeClr val="bg1"/>
              </a:solidFill>
            </a:endParaRPr>
          </a:p>
        </p:txBody>
      </p:sp>
      <p:cxnSp>
        <p:nvCxnSpPr>
          <p:cNvPr id="23" name="Straight Connector 22">
            <a:extLst>
              <a:ext uri="{FF2B5EF4-FFF2-40B4-BE49-F238E27FC236}">
                <a16:creationId xmlns:a16="http://schemas.microsoft.com/office/drawing/2014/main" id="{4F4009DA-F23B-48A5-8B9A-4A6DC21B413A}"/>
              </a:ext>
            </a:extLst>
          </p:cNvPr>
          <p:cNvCxnSpPr/>
          <p:nvPr/>
        </p:nvCxnSpPr>
        <p:spPr>
          <a:xfrm>
            <a:off x="3518635" y="3095403"/>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24" name="Group 23">
            <a:extLst>
              <a:ext uri="{FF2B5EF4-FFF2-40B4-BE49-F238E27FC236}">
                <a16:creationId xmlns:a16="http://schemas.microsoft.com/office/drawing/2014/main" id="{FD133588-F9A4-4E53-A71D-7FDB4FAABF3A}"/>
              </a:ext>
            </a:extLst>
          </p:cNvPr>
          <p:cNvGrpSpPr/>
          <p:nvPr/>
        </p:nvGrpSpPr>
        <p:grpSpPr bwMode="black">
          <a:xfrm>
            <a:off x="3532970" y="3771009"/>
            <a:ext cx="1519118" cy="169277"/>
            <a:chOff x="326307" y="3795324"/>
            <a:chExt cx="1519118" cy="169277"/>
          </a:xfrm>
        </p:grpSpPr>
        <p:grpSp>
          <p:nvGrpSpPr>
            <p:cNvPr id="25" name="Group 153">
              <a:extLst>
                <a:ext uri="{FF2B5EF4-FFF2-40B4-BE49-F238E27FC236}">
                  <a16:creationId xmlns:a16="http://schemas.microsoft.com/office/drawing/2014/main" id="{1B51674E-5812-42C3-99D0-6FF2651A585C}"/>
                </a:ext>
              </a:extLst>
            </p:cNvPr>
            <p:cNvGrpSpPr>
              <a:grpSpLocks noChangeAspect="1"/>
            </p:cNvGrpSpPr>
            <p:nvPr/>
          </p:nvGrpSpPr>
          <p:grpSpPr bwMode="black">
            <a:xfrm>
              <a:off x="326307" y="3849114"/>
              <a:ext cx="134459" cy="89640"/>
              <a:chOff x="-6357938" y="3122613"/>
              <a:chExt cx="1104900" cy="736600"/>
            </a:xfrm>
            <a:solidFill>
              <a:schemeClr val="bg1"/>
            </a:solidFill>
          </p:grpSpPr>
          <p:sp>
            <p:nvSpPr>
              <p:cNvPr id="27" name="Freeform 7">
                <a:extLst>
                  <a:ext uri="{FF2B5EF4-FFF2-40B4-BE49-F238E27FC236}">
                    <a16:creationId xmlns:a16="http://schemas.microsoft.com/office/drawing/2014/main" id="{BC6DFC23-34D0-4FFF-A43E-C98E37D78DB7}"/>
                  </a:ext>
                </a:extLst>
              </p:cNvPr>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8">
                <a:extLst>
                  <a:ext uri="{FF2B5EF4-FFF2-40B4-BE49-F238E27FC236}">
                    <a16:creationId xmlns:a16="http://schemas.microsoft.com/office/drawing/2014/main" id="{090424FA-BF8C-4860-A19F-11AD76182560}"/>
                  </a:ext>
                </a:extLst>
              </p:cNvPr>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9">
                <a:extLst>
                  <a:ext uri="{FF2B5EF4-FFF2-40B4-BE49-F238E27FC236}">
                    <a16:creationId xmlns:a16="http://schemas.microsoft.com/office/drawing/2014/main" id="{3502F8E8-9689-48EF-99C5-D7EE2987FD82}"/>
                  </a:ext>
                </a:extLst>
              </p:cNvPr>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0">
                <a:extLst>
                  <a:ext uri="{FF2B5EF4-FFF2-40B4-BE49-F238E27FC236}">
                    <a16:creationId xmlns:a16="http://schemas.microsoft.com/office/drawing/2014/main" id="{38F570CF-EDBE-4B62-AA92-7973BF55A677}"/>
                  </a:ext>
                </a:extLst>
              </p:cNvPr>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6" name="TextBox 25">
              <a:extLst>
                <a:ext uri="{FF2B5EF4-FFF2-40B4-BE49-F238E27FC236}">
                  <a16:creationId xmlns:a16="http://schemas.microsoft.com/office/drawing/2014/main" id="{6ABE0A53-83A8-4E28-B4C9-F6DAEB73E8DF}"/>
                </a:ext>
              </a:extLst>
            </p:cNvPr>
            <p:cNvSpPr txBox="1"/>
            <p:nvPr/>
          </p:nvSpPr>
          <p:spPr bwMode="black">
            <a:xfrm>
              <a:off x="575526" y="3795324"/>
              <a:ext cx="1269899" cy="169277"/>
            </a:xfrm>
            <a:prstGeom prst="rect">
              <a:avLst/>
            </a:prstGeom>
          </p:spPr>
          <p:txBody>
            <a:bodyPr vert="horz" wrap="none" lIns="0" tIns="0" rIns="0" bIns="0" rtlCol="0">
              <a:spAutoFit/>
            </a:bodyPr>
            <a:lstStyle/>
            <a:p>
              <a:pPr marL="4763"/>
              <a:r>
                <a:rPr lang="en-GB" sz="1100" dirty="0">
                  <a:solidFill>
                    <a:schemeClr val="bg1"/>
                  </a:solidFill>
                </a:rPr>
                <a:t>Linn.Holst@ipsos.com</a:t>
              </a:r>
            </a:p>
          </p:txBody>
        </p:sp>
      </p:grpSp>
      <p:grpSp>
        <p:nvGrpSpPr>
          <p:cNvPr id="32" name="Group 31">
            <a:extLst>
              <a:ext uri="{FF2B5EF4-FFF2-40B4-BE49-F238E27FC236}">
                <a16:creationId xmlns:a16="http://schemas.microsoft.com/office/drawing/2014/main" id="{02B6C091-CDCD-4FDC-976C-7EEED26CDEAB}"/>
              </a:ext>
            </a:extLst>
          </p:cNvPr>
          <p:cNvGrpSpPr/>
          <p:nvPr/>
        </p:nvGrpSpPr>
        <p:grpSpPr bwMode="black">
          <a:xfrm>
            <a:off x="3538204" y="3992655"/>
            <a:ext cx="1137178" cy="169277"/>
            <a:chOff x="331541" y="4016970"/>
            <a:chExt cx="1137178" cy="169277"/>
          </a:xfrm>
        </p:grpSpPr>
        <p:grpSp>
          <p:nvGrpSpPr>
            <p:cNvPr id="33" name="Group 32">
              <a:extLst>
                <a:ext uri="{FF2B5EF4-FFF2-40B4-BE49-F238E27FC236}">
                  <a16:creationId xmlns:a16="http://schemas.microsoft.com/office/drawing/2014/main" id="{4964D843-3F08-4C13-984E-276A6F63E013}"/>
                </a:ext>
              </a:extLst>
            </p:cNvPr>
            <p:cNvGrpSpPr>
              <a:grpSpLocks noChangeAspect="1"/>
            </p:cNvGrpSpPr>
            <p:nvPr/>
          </p:nvGrpSpPr>
          <p:grpSpPr bwMode="black">
            <a:xfrm flipH="1">
              <a:off x="331541" y="4027264"/>
              <a:ext cx="126792" cy="148688"/>
              <a:chOff x="8553450" y="4149725"/>
              <a:chExt cx="790575" cy="927100"/>
            </a:xfrm>
            <a:solidFill>
              <a:schemeClr val="bg1"/>
            </a:solidFill>
          </p:grpSpPr>
          <p:sp>
            <p:nvSpPr>
              <p:cNvPr id="35" name="Freeform 58">
                <a:extLst>
                  <a:ext uri="{FF2B5EF4-FFF2-40B4-BE49-F238E27FC236}">
                    <a16:creationId xmlns:a16="http://schemas.microsoft.com/office/drawing/2014/main" id="{2681FA51-9E03-4F8C-BD69-AD2C9AF679DE}"/>
                  </a:ext>
                </a:extLst>
              </p:cNvPr>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59">
                <a:extLst>
                  <a:ext uri="{FF2B5EF4-FFF2-40B4-BE49-F238E27FC236}">
                    <a16:creationId xmlns:a16="http://schemas.microsoft.com/office/drawing/2014/main" id="{86A56B50-B883-4F51-A70D-54C061738B48}"/>
                  </a:ext>
                </a:extLst>
              </p:cNvPr>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60">
                <a:extLst>
                  <a:ext uri="{FF2B5EF4-FFF2-40B4-BE49-F238E27FC236}">
                    <a16:creationId xmlns:a16="http://schemas.microsoft.com/office/drawing/2014/main" id="{0BA608D0-6A94-4752-96A5-C6716B88E774}"/>
                  </a:ext>
                </a:extLst>
              </p:cNvPr>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61">
                <a:extLst>
                  <a:ext uri="{FF2B5EF4-FFF2-40B4-BE49-F238E27FC236}">
                    <a16:creationId xmlns:a16="http://schemas.microsoft.com/office/drawing/2014/main" id="{ABEEF161-68F4-40C7-9183-CA9F296EFEB5}"/>
                  </a:ext>
                </a:extLst>
              </p:cNvPr>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4" name="TextBox 33">
              <a:extLst>
                <a:ext uri="{FF2B5EF4-FFF2-40B4-BE49-F238E27FC236}">
                  <a16:creationId xmlns:a16="http://schemas.microsoft.com/office/drawing/2014/main" id="{8CD3D979-998E-44DF-8A36-E4E5BBDBAA71}"/>
                </a:ext>
              </a:extLst>
            </p:cNvPr>
            <p:cNvSpPr txBox="1"/>
            <p:nvPr/>
          </p:nvSpPr>
          <p:spPr bwMode="black">
            <a:xfrm>
              <a:off x="575526" y="4016970"/>
              <a:ext cx="893193" cy="169277"/>
            </a:xfrm>
            <a:prstGeom prst="rect">
              <a:avLst/>
            </a:prstGeom>
          </p:spPr>
          <p:txBody>
            <a:bodyPr vert="horz" wrap="none" lIns="0" tIns="0" rIns="0" bIns="0" rtlCol="0">
              <a:spAutoFit/>
            </a:bodyPr>
            <a:lstStyle/>
            <a:p>
              <a:pPr marL="4763"/>
              <a:r>
                <a:rPr lang="en-GB" sz="1100" dirty="0">
                  <a:solidFill>
                    <a:schemeClr val="bg1"/>
                  </a:solidFill>
                </a:rPr>
                <a:t>+47 975 94 285</a:t>
              </a:r>
            </a:p>
          </p:txBody>
        </p:sp>
      </p:grpSp>
      <p:cxnSp>
        <p:nvCxnSpPr>
          <p:cNvPr id="45" name="Straight Connector 44">
            <a:extLst>
              <a:ext uri="{FF2B5EF4-FFF2-40B4-BE49-F238E27FC236}">
                <a16:creationId xmlns:a16="http://schemas.microsoft.com/office/drawing/2014/main" id="{F6BDCA4F-5A88-41DE-9AC5-D81852482441}"/>
              </a:ext>
            </a:extLst>
          </p:cNvPr>
          <p:cNvCxnSpPr/>
          <p:nvPr/>
        </p:nvCxnSpPr>
        <p:spPr>
          <a:xfrm>
            <a:off x="615736" y="3086415"/>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68" name="TextBox 67">
            <a:extLst>
              <a:ext uri="{FF2B5EF4-FFF2-40B4-BE49-F238E27FC236}">
                <a16:creationId xmlns:a16="http://schemas.microsoft.com/office/drawing/2014/main" id="{72739FF3-80D7-46EF-AC9A-E109A31B18FB}"/>
              </a:ext>
            </a:extLst>
          </p:cNvPr>
          <p:cNvSpPr txBox="1"/>
          <p:nvPr/>
        </p:nvSpPr>
        <p:spPr>
          <a:xfrm>
            <a:off x="615736" y="3186822"/>
            <a:ext cx="1927048" cy="553998"/>
          </a:xfrm>
          <a:prstGeom prst="rect">
            <a:avLst/>
          </a:prstGeom>
        </p:spPr>
        <p:txBody>
          <a:bodyPr vert="horz" wrap="square" lIns="0" tIns="0" rIns="0" bIns="0" rtlCol="0">
            <a:spAutoFit/>
          </a:bodyPr>
          <a:lstStyle/>
          <a:p>
            <a:pPr marL="4763"/>
            <a:r>
              <a:rPr lang="en-GB" sz="1400" b="1" dirty="0">
                <a:solidFill>
                  <a:schemeClr val="bg1"/>
                </a:solidFill>
              </a:rPr>
              <a:t>Kristin Rogge Pran</a:t>
            </a:r>
          </a:p>
          <a:p>
            <a:pPr marL="4763"/>
            <a:r>
              <a:rPr lang="en-GB" sz="1100" dirty="0">
                <a:solidFill>
                  <a:schemeClr val="bg1"/>
                </a:solidFill>
              </a:rPr>
              <a:t>Faglig ansvarlig</a:t>
            </a:r>
          </a:p>
          <a:p>
            <a:pPr marL="4763"/>
            <a:endParaRPr lang="en-GB" sz="1100" dirty="0">
              <a:solidFill>
                <a:schemeClr val="bg1"/>
              </a:solidFill>
            </a:endParaRPr>
          </a:p>
        </p:txBody>
      </p:sp>
      <p:grpSp>
        <p:nvGrpSpPr>
          <p:cNvPr id="69" name="Group 68">
            <a:extLst>
              <a:ext uri="{FF2B5EF4-FFF2-40B4-BE49-F238E27FC236}">
                <a16:creationId xmlns:a16="http://schemas.microsoft.com/office/drawing/2014/main" id="{EFB200BF-1215-46FA-8743-7EE968C8E32F}"/>
              </a:ext>
            </a:extLst>
          </p:cNvPr>
          <p:cNvGrpSpPr/>
          <p:nvPr/>
        </p:nvGrpSpPr>
        <p:grpSpPr bwMode="black">
          <a:xfrm>
            <a:off x="615736" y="3772778"/>
            <a:ext cx="1610489" cy="169277"/>
            <a:chOff x="6490443" y="3795324"/>
            <a:chExt cx="1610489" cy="169277"/>
          </a:xfrm>
        </p:grpSpPr>
        <p:grpSp>
          <p:nvGrpSpPr>
            <p:cNvPr id="70" name="Group 153">
              <a:extLst>
                <a:ext uri="{FF2B5EF4-FFF2-40B4-BE49-F238E27FC236}">
                  <a16:creationId xmlns:a16="http://schemas.microsoft.com/office/drawing/2014/main" id="{C51EFAD0-FD03-4288-81F5-C756D803D89A}"/>
                </a:ext>
              </a:extLst>
            </p:cNvPr>
            <p:cNvGrpSpPr>
              <a:grpSpLocks noChangeAspect="1"/>
            </p:cNvGrpSpPr>
            <p:nvPr/>
          </p:nvGrpSpPr>
          <p:grpSpPr bwMode="black">
            <a:xfrm>
              <a:off x="6490443" y="3849114"/>
              <a:ext cx="134459" cy="89640"/>
              <a:chOff x="-6357938" y="3122613"/>
              <a:chExt cx="1104900" cy="736600"/>
            </a:xfrm>
            <a:solidFill>
              <a:schemeClr val="bg1"/>
            </a:solidFill>
          </p:grpSpPr>
          <p:sp>
            <p:nvSpPr>
              <p:cNvPr id="72" name="Freeform 7">
                <a:extLst>
                  <a:ext uri="{FF2B5EF4-FFF2-40B4-BE49-F238E27FC236}">
                    <a16:creationId xmlns:a16="http://schemas.microsoft.com/office/drawing/2014/main" id="{74E9C69A-4C2C-41F5-A8E5-A4ECD67E1370}"/>
                  </a:ext>
                </a:extLst>
              </p:cNvPr>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 name="Freeform 8">
                <a:extLst>
                  <a:ext uri="{FF2B5EF4-FFF2-40B4-BE49-F238E27FC236}">
                    <a16:creationId xmlns:a16="http://schemas.microsoft.com/office/drawing/2014/main" id="{11E7C8BC-416C-4AF4-B8E4-114CECB82EF4}"/>
                  </a:ext>
                </a:extLst>
              </p:cNvPr>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9">
                <a:extLst>
                  <a:ext uri="{FF2B5EF4-FFF2-40B4-BE49-F238E27FC236}">
                    <a16:creationId xmlns:a16="http://schemas.microsoft.com/office/drawing/2014/main" id="{96AF94E2-4DBC-4C79-969A-C5A4CCF34F4B}"/>
                  </a:ext>
                </a:extLst>
              </p:cNvPr>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10">
                <a:extLst>
                  <a:ext uri="{FF2B5EF4-FFF2-40B4-BE49-F238E27FC236}">
                    <a16:creationId xmlns:a16="http://schemas.microsoft.com/office/drawing/2014/main" id="{7B1E7CCD-3048-452B-B425-6476146CB372}"/>
                  </a:ext>
                </a:extLst>
              </p:cNvPr>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71" name="TextBox 70">
              <a:extLst>
                <a:ext uri="{FF2B5EF4-FFF2-40B4-BE49-F238E27FC236}">
                  <a16:creationId xmlns:a16="http://schemas.microsoft.com/office/drawing/2014/main" id="{E3E0E895-AC26-4D38-93B3-8D7EE26B2552}"/>
                </a:ext>
              </a:extLst>
            </p:cNvPr>
            <p:cNvSpPr txBox="1"/>
            <p:nvPr/>
          </p:nvSpPr>
          <p:spPr bwMode="black">
            <a:xfrm>
              <a:off x="6739662" y="3795324"/>
              <a:ext cx="1361270" cy="169277"/>
            </a:xfrm>
            <a:prstGeom prst="rect">
              <a:avLst/>
            </a:prstGeom>
          </p:spPr>
          <p:txBody>
            <a:bodyPr vert="horz" wrap="none" lIns="0" tIns="0" rIns="0" bIns="0" rtlCol="0">
              <a:spAutoFit/>
            </a:bodyPr>
            <a:lstStyle/>
            <a:p>
              <a:pPr marL="4763"/>
              <a:r>
                <a:rPr lang="en-GB" sz="1100" dirty="0">
                  <a:solidFill>
                    <a:schemeClr val="bg1"/>
                  </a:solidFill>
                </a:rPr>
                <a:t>Kristin.Pran@ipsos.com</a:t>
              </a:r>
            </a:p>
          </p:txBody>
        </p:sp>
      </p:grpSp>
      <p:grpSp>
        <p:nvGrpSpPr>
          <p:cNvPr id="76" name="Group 75">
            <a:extLst>
              <a:ext uri="{FF2B5EF4-FFF2-40B4-BE49-F238E27FC236}">
                <a16:creationId xmlns:a16="http://schemas.microsoft.com/office/drawing/2014/main" id="{581CA50B-10E0-4974-92F2-59644FDC979F}"/>
              </a:ext>
            </a:extLst>
          </p:cNvPr>
          <p:cNvGrpSpPr/>
          <p:nvPr/>
        </p:nvGrpSpPr>
        <p:grpSpPr bwMode="black">
          <a:xfrm>
            <a:off x="620970" y="3994424"/>
            <a:ext cx="1137178" cy="169277"/>
            <a:chOff x="6495677" y="4016970"/>
            <a:chExt cx="1137178" cy="169277"/>
          </a:xfrm>
        </p:grpSpPr>
        <p:grpSp>
          <p:nvGrpSpPr>
            <p:cNvPr id="77" name="Group 76">
              <a:extLst>
                <a:ext uri="{FF2B5EF4-FFF2-40B4-BE49-F238E27FC236}">
                  <a16:creationId xmlns:a16="http://schemas.microsoft.com/office/drawing/2014/main" id="{47D8A920-CD53-4DF5-AC06-EB13922D745B}"/>
                </a:ext>
              </a:extLst>
            </p:cNvPr>
            <p:cNvGrpSpPr>
              <a:grpSpLocks noChangeAspect="1"/>
            </p:cNvGrpSpPr>
            <p:nvPr/>
          </p:nvGrpSpPr>
          <p:grpSpPr bwMode="black">
            <a:xfrm flipH="1">
              <a:off x="6495677" y="4027264"/>
              <a:ext cx="126792" cy="148688"/>
              <a:chOff x="8553450" y="4149725"/>
              <a:chExt cx="790575" cy="927100"/>
            </a:xfrm>
            <a:solidFill>
              <a:schemeClr val="bg1"/>
            </a:solidFill>
          </p:grpSpPr>
          <p:sp>
            <p:nvSpPr>
              <p:cNvPr id="79" name="Freeform 58">
                <a:extLst>
                  <a:ext uri="{FF2B5EF4-FFF2-40B4-BE49-F238E27FC236}">
                    <a16:creationId xmlns:a16="http://schemas.microsoft.com/office/drawing/2014/main" id="{DC1552B6-B19A-4C69-B035-B39FD254B496}"/>
                  </a:ext>
                </a:extLst>
              </p:cNvPr>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59">
                <a:extLst>
                  <a:ext uri="{FF2B5EF4-FFF2-40B4-BE49-F238E27FC236}">
                    <a16:creationId xmlns:a16="http://schemas.microsoft.com/office/drawing/2014/main" id="{B78B492D-4B8A-4B43-B12E-0A4837259BAE}"/>
                  </a:ext>
                </a:extLst>
              </p:cNvPr>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60">
                <a:extLst>
                  <a:ext uri="{FF2B5EF4-FFF2-40B4-BE49-F238E27FC236}">
                    <a16:creationId xmlns:a16="http://schemas.microsoft.com/office/drawing/2014/main" id="{8544314C-E8B7-4C6E-B98D-715B509327F6}"/>
                  </a:ext>
                </a:extLst>
              </p:cNvPr>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61">
                <a:extLst>
                  <a:ext uri="{FF2B5EF4-FFF2-40B4-BE49-F238E27FC236}">
                    <a16:creationId xmlns:a16="http://schemas.microsoft.com/office/drawing/2014/main" id="{02303A94-2129-466D-8004-FF39DF899C30}"/>
                  </a:ext>
                </a:extLst>
              </p:cNvPr>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78" name="TextBox 77">
              <a:extLst>
                <a:ext uri="{FF2B5EF4-FFF2-40B4-BE49-F238E27FC236}">
                  <a16:creationId xmlns:a16="http://schemas.microsoft.com/office/drawing/2014/main" id="{8A2DDDB3-AFAA-440D-AB38-1EA05C7D1324}"/>
                </a:ext>
              </a:extLst>
            </p:cNvPr>
            <p:cNvSpPr txBox="1"/>
            <p:nvPr/>
          </p:nvSpPr>
          <p:spPr bwMode="black">
            <a:xfrm>
              <a:off x="6739662" y="4016970"/>
              <a:ext cx="893193" cy="169277"/>
            </a:xfrm>
            <a:prstGeom prst="rect">
              <a:avLst/>
            </a:prstGeom>
          </p:spPr>
          <p:txBody>
            <a:bodyPr vert="horz" wrap="none" lIns="0" tIns="0" rIns="0" bIns="0" rtlCol="0">
              <a:spAutoFit/>
            </a:bodyPr>
            <a:lstStyle/>
            <a:p>
              <a:pPr marL="4763"/>
              <a:r>
                <a:rPr lang="en-GB" sz="1100" dirty="0">
                  <a:solidFill>
                    <a:schemeClr val="bg1"/>
                  </a:solidFill>
                </a:rPr>
                <a:t>+47 909 74 810</a:t>
              </a:r>
            </a:p>
          </p:txBody>
        </p:sp>
      </p:grpSp>
      <p:cxnSp>
        <p:nvCxnSpPr>
          <p:cNvPr id="83" name="Straight Connector 82">
            <a:extLst>
              <a:ext uri="{FF2B5EF4-FFF2-40B4-BE49-F238E27FC236}">
                <a16:creationId xmlns:a16="http://schemas.microsoft.com/office/drawing/2014/main" id="{0FA4AF96-76B4-40DE-9682-E0701BC0FBB8}"/>
              </a:ext>
            </a:extLst>
          </p:cNvPr>
          <p:cNvCxnSpPr/>
          <p:nvPr/>
        </p:nvCxnSpPr>
        <p:spPr>
          <a:xfrm>
            <a:off x="6447411" y="3111063"/>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86" name="TextBox 85">
            <a:extLst>
              <a:ext uri="{FF2B5EF4-FFF2-40B4-BE49-F238E27FC236}">
                <a16:creationId xmlns:a16="http://schemas.microsoft.com/office/drawing/2014/main" id="{15A5BA66-9A83-447C-966F-A3E4C700EC9F}"/>
              </a:ext>
            </a:extLst>
          </p:cNvPr>
          <p:cNvSpPr txBox="1"/>
          <p:nvPr/>
        </p:nvSpPr>
        <p:spPr>
          <a:xfrm>
            <a:off x="6468927" y="3189955"/>
            <a:ext cx="1980753" cy="553998"/>
          </a:xfrm>
          <a:prstGeom prst="rect">
            <a:avLst/>
          </a:prstGeom>
        </p:spPr>
        <p:txBody>
          <a:bodyPr vert="horz" wrap="square" lIns="0" tIns="0" rIns="0" bIns="0" rtlCol="0">
            <a:spAutoFit/>
          </a:bodyPr>
          <a:lstStyle/>
          <a:p>
            <a:pPr marL="4763"/>
            <a:r>
              <a:rPr lang="en-GB" sz="1400" b="1" dirty="0">
                <a:solidFill>
                  <a:schemeClr val="bg1"/>
                </a:solidFill>
              </a:rPr>
              <a:t>Daniel Ritland Hernes</a:t>
            </a:r>
          </a:p>
          <a:p>
            <a:pPr marL="4763"/>
            <a:r>
              <a:rPr lang="en-GB" sz="1100" dirty="0">
                <a:solidFill>
                  <a:schemeClr val="bg1"/>
                </a:solidFill>
              </a:rPr>
              <a:t>Prosjektmedarbeider</a:t>
            </a:r>
          </a:p>
          <a:p>
            <a:pPr marL="4763"/>
            <a:endParaRPr lang="en-GB" sz="1100" dirty="0">
              <a:solidFill>
                <a:schemeClr val="bg1"/>
              </a:solidFill>
            </a:endParaRPr>
          </a:p>
        </p:txBody>
      </p:sp>
      <p:grpSp>
        <p:nvGrpSpPr>
          <p:cNvPr id="87" name="Group 86">
            <a:extLst>
              <a:ext uri="{FF2B5EF4-FFF2-40B4-BE49-F238E27FC236}">
                <a16:creationId xmlns:a16="http://schemas.microsoft.com/office/drawing/2014/main" id="{82917DD5-82AD-4EEB-8D77-605D3E716DB4}"/>
              </a:ext>
            </a:extLst>
          </p:cNvPr>
          <p:cNvGrpSpPr/>
          <p:nvPr/>
        </p:nvGrpSpPr>
        <p:grpSpPr bwMode="black">
          <a:xfrm>
            <a:off x="6468927" y="3775911"/>
            <a:ext cx="1754759" cy="169277"/>
            <a:chOff x="3384178" y="3795324"/>
            <a:chExt cx="1754759" cy="169277"/>
          </a:xfrm>
        </p:grpSpPr>
        <p:grpSp>
          <p:nvGrpSpPr>
            <p:cNvPr id="88" name="Group 153">
              <a:extLst>
                <a:ext uri="{FF2B5EF4-FFF2-40B4-BE49-F238E27FC236}">
                  <a16:creationId xmlns:a16="http://schemas.microsoft.com/office/drawing/2014/main" id="{C3CE25A1-94B0-4947-88BC-6467598C2929}"/>
                </a:ext>
              </a:extLst>
            </p:cNvPr>
            <p:cNvGrpSpPr>
              <a:grpSpLocks noChangeAspect="1"/>
            </p:cNvGrpSpPr>
            <p:nvPr/>
          </p:nvGrpSpPr>
          <p:grpSpPr bwMode="black">
            <a:xfrm>
              <a:off x="3384178" y="3849114"/>
              <a:ext cx="134459" cy="89640"/>
              <a:chOff x="-6357938" y="3122613"/>
              <a:chExt cx="1104900" cy="736600"/>
            </a:xfrm>
            <a:solidFill>
              <a:schemeClr val="bg1"/>
            </a:solidFill>
          </p:grpSpPr>
          <p:sp>
            <p:nvSpPr>
              <p:cNvPr id="90" name="Freeform 7">
                <a:extLst>
                  <a:ext uri="{FF2B5EF4-FFF2-40B4-BE49-F238E27FC236}">
                    <a16:creationId xmlns:a16="http://schemas.microsoft.com/office/drawing/2014/main" id="{EBD61DD7-540F-404D-9C79-959B8C58B5C5}"/>
                  </a:ext>
                </a:extLst>
              </p:cNvPr>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8">
                <a:extLst>
                  <a:ext uri="{FF2B5EF4-FFF2-40B4-BE49-F238E27FC236}">
                    <a16:creationId xmlns:a16="http://schemas.microsoft.com/office/drawing/2014/main" id="{0A535313-7063-41BD-ADFA-5D0CFE447FA7}"/>
                  </a:ext>
                </a:extLst>
              </p:cNvPr>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9">
                <a:extLst>
                  <a:ext uri="{FF2B5EF4-FFF2-40B4-BE49-F238E27FC236}">
                    <a16:creationId xmlns:a16="http://schemas.microsoft.com/office/drawing/2014/main" id="{C813E7C5-68A1-4687-8F68-71F164EFB509}"/>
                  </a:ext>
                </a:extLst>
              </p:cNvPr>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10">
                <a:extLst>
                  <a:ext uri="{FF2B5EF4-FFF2-40B4-BE49-F238E27FC236}">
                    <a16:creationId xmlns:a16="http://schemas.microsoft.com/office/drawing/2014/main" id="{541A0786-1DF4-4042-9B41-51DB6AC12A78}"/>
                  </a:ext>
                </a:extLst>
              </p:cNvPr>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9" name="TextBox 88">
              <a:extLst>
                <a:ext uri="{FF2B5EF4-FFF2-40B4-BE49-F238E27FC236}">
                  <a16:creationId xmlns:a16="http://schemas.microsoft.com/office/drawing/2014/main" id="{CC0A6953-B96D-4E08-9905-D3AF75F04B70}"/>
                </a:ext>
              </a:extLst>
            </p:cNvPr>
            <p:cNvSpPr txBox="1"/>
            <p:nvPr/>
          </p:nvSpPr>
          <p:spPr bwMode="black">
            <a:xfrm>
              <a:off x="3633397" y="3795324"/>
              <a:ext cx="1505540" cy="169277"/>
            </a:xfrm>
            <a:prstGeom prst="rect">
              <a:avLst/>
            </a:prstGeom>
          </p:spPr>
          <p:txBody>
            <a:bodyPr vert="horz" wrap="none" lIns="0" tIns="0" rIns="0" bIns="0" rtlCol="0">
              <a:spAutoFit/>
            </a:bodyPr>
            <a:lstStyle/>
            <a:p>
              <a:pPr marL="4763"/>
              <a:r>
                <a:rPr lang="en-GB" sz="1100" dirty="0">
                  <a:solidFill>
                    <a:schemeClr val="bg1"/>
                  </a:solidFill>
                </a:rPr>
                <a:t>Daniel.Hernes@ipsos.com</a:t>
              </a:r>
            </a:p>
          </p:txBody>
        </p:sp>
      </p:grpSp>
      <p:grpSp>
        <p:nvGrpSpPr>
          <p:cNvPr id="94" name="Group 93">
            <a:extLst>
              <a:ext uri="{FF2B5EF4-FFF2-40B4-BE49-F238E27FC236}">
                <a16:creationId xmlns:a16="http://schemas.microsoft.com/office/drawing/2014/main" id="{B97F5582-C783-4031-B72E-0C204F36F0CA}"/>
              </a:ext>
            </a:extLst>
          </p:cNvPr>
          <p:cNvGrpSpPr/>
          <p:nvPr/>
        </p:nvGrpSpPr>
        <p:grpSpPr bwMode="black">
          <a:xfrm>
            <a:off x="6474161" y="3997557"/>
            <a:ext cx="1137178" cy="169277"/>
            <a:chOff x="3389412" y="4016970"/>
            <a:chExt cx="1137178" cy="169277"/>
          </a:xfrm>
        </p:grpSpPr>
        <p:grpSp>
          <p:nvGrpSpPr>
            <p:cNvPr id="95" name="Group 94">
              <a:extLst>
                <a:ext uri="{FF2B5EF4-FFF2-40B4-BE49-F238E27FC236}">
                  <a16:creationId xmlns:a16="http://schemas.microsoft.com/office/drawing/2014/main" id="{00D9F579-3289-4480-96DB-C8D47FBCA255}"/>
                </a:ext>
              </a:extLst>
            </p:cNvPr>
            <p:cNvGrpSpPr>
              <a:grpSpLocks noChangeAspect="1"/>
            </p:cNvGrpSpPr>
            <p:nvPr/>
          </p:nvGrpSpPr>
          <p:grpSpPr bwMode="black">
            <a:xfrm flipH="1">
              <a:off x="3389412" y="4027264"/>
              <a:ext cx="126792" cy="148688"/>
              <a:chOff x="8553450" y="4149725"/>
              <a:chExt cx="790575" cy="927100"/>
            </a:xfrm>
            <a:solidFill>
              <a:schemeClr val="bg1"/>
            </a:solidFill>
          </p:grpSpPr>
          <p:sp>
            <p:nvSpPr>
              <p:cNvPr id="97" name="Freeform 58">
                <a:extLst>
                  <a:ext uri="{FF2B5EF4-FFF2-40B4-BE49-F238E27FC236}">
                    <a16:creationId xmlns:a16="http://schemas.microsoft.com/office/drawing/2014/main" id="{686A67B7-D6A6-43E8-AA5C-20423C66C88E}"/>
                  </a:ext>
                </a:extLst>
              </p:cNvPr>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59">
                <a:extLst>
                  <a:ext uri="{FF2B5EF4-FFF2-40B4-BE49-F238E27FC236}">
                    <a16:creationId xmlns:a16="http://schemas.microsoft.com/office/drawing/2014/main" id="{97BD6A2C-8190-4F80-8536-830C49870839}"/>
                  </a:ext>
                </a:extLst>
              </p:cNvPr>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60">
                <a:extLst>
                  <a:ext uri="{FF2B5EF4-FFF2-40B4-BE49-F238E27FC236}">
                    <a16:creationId xmlns:a16="http://schemas.microsoft.com/office/drawing/2014/main" id="{B4CDC410-2322-41B7-8F70-E55BB4B7E279}"/>
                  </a:ext>
                </a:extLst>
              </p:cNvPr>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61">
                <a:extLst>
                  <a:ext uri="{FF2B5EF4-FFF2-40B4-BE49-F238E27FC236}">
                    <a16:creationId xmlns:a16="http://schemas.microsoft.com/office/drawing/2014/main" id="{C74052ED-DDF2-44D5-9E6E-BFE51F1BF982}"/>
                  </a:ext>
                </a:extLst>
              </p:cNvPr>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96" name="TextBox 95">
              <a:extLst>
                <a:ext uri="{FF2B5EF4-FFF2-40B4-BE49-F238E27FC236}">
                  <a16:creationId xmlns:a16="http://schemas.microsoft.com/office/drawing/2014/main" id="{CEA3ED11-738B-4509-8D8E-FE68D9BA2182}"/>
                </a:ext>
              </a:extLst>
            </p:cNvPr>
            <p:cNvSpPr txBox="1"/>
            <p:nvPr/>
          </p:nvSpPr>
          <p:spPr bwMode="black">
            <a:xfrm>
              <a:off x="3633397" y="4016970"/>
              <a:ext cx="893193" cy="169277"/>
            </a:xfrm>
            <a:prstGeom prst="rect">
              <a:avLst/>
            </a:prstGeom>
          </p:spPr>
          <p:txBody>
            <a:bodyPr vert="horz" wrap="none" lIns="0" tIns="0" rIns="0" bIns="0" rtlCol="0">
              <a:spAutoFit/>
            </a:bodyPr>
            <a:lstStyle/>
            <a:p>
              <a:pPr marL="4763"/>
              <a:r>
                <a:rPr lang="en-GB" sz="1100" dirty="0">
                  <a:solidFill>
                    <a:schemeClr val="bg1"/>
                  </a:solidFill>
                </a:rPr>
                <a:t>+47 920 61 281</a:t>
              </a:r>
            </a:p>
          </p:txBody>
        </p:sp>
      </p:grpSp>
      <p:sp>
        <p:nvSpPr>
          <p:cNvPr id="3" name="Title 2">
            <a:extLst>
              <a:ext uri="{FF2B5EF4-FFF2-40B4-BE49-F238E27FC236}">
                <a16:creationId xmlns:a16="http://schemas.microsoft.com/office/drawing/2014/main" id="{C6D620CA-6F4C-4625-9E1A-22048FBCAE6D}"/>
              </a:ext>
            </a:extLst>
          </p:cNvPr>
          <p:cNvSpPr>
            <a:spLocks noGrp="1"/>
          </p:cNvSpPr>
          <p:nvPr>
            <p:ph type="title" idx="4294967295"/>
          </p:nvPr>
        </p:nvSpPr>
        <p:spPr>
          <a:xfrm>
            <a:off x="490538" y="412750"/>
            <a:ext cx="8653462" cy="461963"/>
          </a:xfrm>
        </p:spPr>
        <p:txBody>
          <a:bodyPr/>
          <a:lstStyle/>
          <a:p>
            <a:r>
              <a:rPr lang="nb-NO" dirty="0">
                <a:solidFill>
                  <a:schemeClr val="bg1"/>
                </a:solidFill>
              </a:rPr>
              <a:t>Kontakt</a:t>
            </a:r>
          </a:p>
        </p:txBody>
      </p:sp>
    </p:spTree>
    <p:extLst>
      <p:ext uri="{BB962C8B-B14F-4D97-AF65-F5344CB8AC3E}">
        <p14:creationId xmlns:p14="http://schemas.microsoft.com/office/powerpoint/2010/main" val="35307829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56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38071"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strategisk</a:t>
            </a:r>
            <a:r>
              <a:rPr lang="en-GB" dirty="0">
                <a:solidFill>
                  <a:schemeClr val="tx1"/>
                </a:solidFill>
              </a:rPr>
              <a:t> </a:t>
            </a:r>
            <a:r>
              <a:rPr lang="en-GB" dirty="0" err="1">
                <a:solidFill>
                  <a:schemeClr val="tx1"/>
                </a:solidFill>
              </a:rPr>
              <a:t>nivå</a:t>
            </a:r>
            <a:endParaRPr lang="en-GB"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233109" y="1210865"/>
            <a:ext cx="8243047" cy="3693319"/>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r>
              <a:rPr lang="nb-NO" sz="1200" dirty="0"/>
              <a:t> </a:t>
            </a:r>
          </a:p>
          <a:p>
            <a:pPr marL="171450" lvl="1" indent="-171450">
              <a:buFont typeface="Arial" panose="020B0604020202020204" pitchFamily="34" charset="0"/>
              <a:buChar char="•"/>
            </a:pPr>
            <a:r>
              <a:rPr lang="nb-NO" sz="1200" dirty="0"/>
              <a:t>7 av 10 virksomheter har </a:t>
            </a:r>
            <a:r>
              <a:rPr lang="nb-NO" sz="1200" i="1" dirty="0"/>
              <a:t>innsatsområder</a:t>
            </a:r>
            <a:r>
              <a:rPr lang="nb-NO" sz="1200" dirty="0"/>
              <a:t> innenfor innovasjon</a:t>
            </a:r>
          </a:p>
          <a:p>
            <a:pPr marL="0" lvl="1"/>
            <a:endParaRPr lang="nb-NO" sz="1200" dirty="0"/>
          </a:p>
          <a:p>
            <a:pPr marL="171450" lvl="1" indent="-171450">
              <a:buFont typeface="Arial" panose="020B0604020202020204" pitchFamily="34" charset="0"/>
              <a:buChar char="•"/>
            </a:pPr>
            <a:r>
              <a:rPr lang="nb-NO" sz="1200" i="1" dirty="0"/>
              <a:t>Effektiviseringer </a:t>
            </a:r>
            <a:r>
              <a:rPr lang="nb-NO" sz="1200" dirty="0"/>
              <a:t>er rangert som det mest hyppige innsatsområdet innenfor innovasjon </a:t>
            </a:r>
          </a:p>
          <a:p>
            <a:pPr marL="0" lvl="2"/>
            <a:endParaRPr lang="nb-NO" sz="1200" dirty="0"/>
          </a:p>
          <a:p>
            <a:pPr marL="171446" lvl="2" indent="-171446">
              <a:buFont typeface="Arial" panose="020B0604020202020204" pitchFamily="34" charset="0"/>
              <a:buChar char="•"/>
            </a:pPr>
            <a:r>
              <a:rPr lang="nb-NO" sz="1200" dirty="0"/>
              <a:t>De viktigste årsakene til at virksomheten jobber med innovasjon er samfunnsutfordringer som ikke kan løses ved å gjøre mer av det samme, ny teknologi og/eller innsparinger og effektiviseringskrav. </a:t>
            </a:r>
          </a:p>
          <a:p>
            <a:pPr marL="171446" lvl="2" indent="-171446">
              <a:buFont typeface="Arial" panose="020B0604020202020204" pitchFamily="34" charset="0"/>
              <a:buChar char="•"/>
            </a:pPr>
            <a:endParaRPr lang="nb-NO" sz="1200" dirty="0"/>
          </a:p>
          <a:p>
            <a:pPr marL="171446" lvl="2" indent="-171446">
              <a:buFont typeface="Arial" panose="020B0604020202020204" pitchFamily="34" charset="0"/>
              <a:buChar char="•"/>
            </a:pPr>
            <a:r>
              <a:rPr lang="nb-NO" sz="1200" dirty="0"/>
              <a:t>97% av virksomhetene rapporterer at de samarbeider med andre i sitt innovasjonsarbeid</a:t>
            </a:r>
          </a:p>
          <a:p>
            <a:pPr marL="0" lvl="2"/>
            <a:endParaRPr lang="nb-NO" sz="1200" dirty="0"/>
          </a:p>
          <a:p>
            <a:pPr marL="171450" lvl="1" indent="-171450">
              <a:buFont typeface="Arial" panose="020B0604020202020204" pitchFamily="34" charset="0"/>
              <a:buChar char="•"/>
            </a:pPr>
            <a:r>
              <a:rPr lang="nb-NO" sz="1200" dirty="0"/>
              <a:t>Ny teknologi, vedtak og prioriteringer og medarbeidernes deltakelse isolert sett er rangert som de største fremmerne for innovasjonsarbeidet </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Begrensede økonomiske ressurser, lover og fastsatte krav, og virksomhetens fokus på forsvarlig drift er det som isolert sett er rangert som største </a:t>
            </a:r>
            <a:r>
              <a:rPr lang="nb-NO" sz="1200" dirty="0" err="1"/>
              <a:t>hemmere</a:t>
            </a:r>
            <a:r>
              <a:rPr lang="nb-NO" sz="1200" dirty="0"/>
              <a:t> i arbeidet med innovasjon.</a:t>
            </a:r>
          </a:p>
          <a:p>
            <a:pPr marL="746424" lvl="2" indent="-171450">
              <a:buFont typeface="Arial" panose="020B0604020202020204" pitchFamily="34" charset="0"/>
              <a:buChar char="•"/>
            </a:pPr>
            <a:r>
              <a:rPr lang="nb-NO" sz="1200" dirty="0"/>
              <a:t>Det er viktig å merke seg at alle nevnte </a:t>
            </a:r>
            <a:r>
              <a:rPr lang="nb-NO" sz="1200" dirty="0" err="1"/>
              <a:t>hemmere</a:t>
            </a:r>
            <a:r>
              <a:rPr lang="nb-NO" sz="1200" dirty="0"/>
              <a:t> også i stor grad er rapportert som fremmere i arbeidet med innovasjon </a:t>
            </a:r>
          </a:p>
          <a:p>
            <a:pPr marL="0" lvl="2"/>
            <a:br>
              <a:rPr lang="nb-NO" sz="1200" dirty="0"/>
            </a:b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11</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0" name="Text Placeholder 4">
            <a:extLst>
              <a:ext uri="{FF2B5EF4-FFF2-40B4-BE49-F238E27FC236}">
                <a16:creationId xmlns:a16="http://schemas.microsoft.com/office/drawing/2014/main" id="{8AD53624-EE20-4AD8-B926-DD0141846F12}"/>
              </a:ext>
            </a:extLst>
          </p:cNvPr>
          <p:cNvSpPr txBox="1">
            <a:spLocks/>
          </p:cNvSpPr>
          <p:nvPr/>
        </p:nvSpPr>
        <p:spPr>
          <a:xfrm>
            <a:off x="132461"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09359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operativt</a:t>
            </a:r>
            <a:r>
              <a:rPr lang="en-GB" dirty="0">
                <a:solidFill>
                  <a:schemeClr val="tx1"/>
                </a:solidFill>
              </a:rPr>
              <a:t> </a:t>
            </a:r>
            <a:r>
              <a:rPr lang="en-GB" dirty="0" err="1">
                <a:solidFill>
                  <a:schemeClr val="tx1"/>
                </a:solidFill>
              </a:rPr>
              <a:t>nivå</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93463"/>
            <a:ext cx="8370092" cy="4431983"/>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46" lvl="1" indent="-171446">
              <a:buFont typeface="Arial" panose="020B0604020202020204" pitchFamily="34" charset="0"/>
              <a:buChar char="•"/>
            </a:pPr>
            <a:r>
              <a:rPr lang="nb-NO" sz="1200" dirty="0"/>
              <a:t>85% av respondentene har innført minst én innovasjon de siste to årene</a:t>
            </a:r>
          </a:p>
          <a:p>
            <a:pPr marL="0" lvl="1"/>
            <a:endParaRPr lang="nb-NO" sz="1200" dirty="0"/>
          </a:p>
          <a:p>
            <a:pPr marL="171450" lvl="1" indent="-171450">
              <a:buFont typeface="Arial" panose="020B0604020202020204" pitchFamily="34" charset="0"/>
              <a:buChar char="•"/>
            </a:pPr>
            <a:r>
              <a:rPr lang="nb-NO" sz="1200" dirty="0"/>
              <a:t>Blant respondentene er en stor andel av innovasjonene inspirert og/eller kopiert av andre </a:t>
            </a:r>
          </a:p>
          <a:p>
            <a:pPr marL="171450" lvl="1" indent="-171450">
              <a:buFont typeface="Arial" panose="020B0604020202020204" pitchFamily="34" charset="0"/>
              <a:buChar char="•"/>
            </a:pPr>
            <a:r>
              <a:rPr lang="nb-NO" sz="1200" i="1" dirty="0"/>
              <a:t>Ledere i egen virksomhet, innsparinger</a:t>
            </a:r>
            <a:r>
              <a:rPr lang="nb-NO" sz="1200" dirty="0"/>
              <a:t> og </a:t>
            </a:r>
            <a:r>
              <a:rPr lang="nb-NO" sz="1200" i="1" dirty="0"/>
              <a:t>effektiviseringskrav </a:t>
            </a:r>
            <a:r>
              <a:rPr lang="nb-NO" sz="1200" dirty="0"/>
              <a:t>og </a:t>
            </a:r>
            <a:r>
              <a:rPr lang="nb-NO" sz="1200" i="1" dirty="0"/>
              <a:t>medarbeidere </a:t>
            </a:r>
            <a:r>
              <a:rPr lang="nb-NO" sz="1200" dirty="0"/>
              <a:t>er rangert som de tre hyppigste pådriverne for innovasjon som inspireres eller kopieres fra andre. </a:t>
            </a:r>
          </a:p>
          <a:p>
            <a:pPr marL="171450" lvl="1" indent="-171450">
              <a:buFont typeface="Arial" panose="020B0604020202020204" pitchFamily="34" charset="0"/>
              <a:buChar char="•"/>
            </a:pPr>
            <a:r>
              <a:rPr lang="nb-NO" sz="1200" dirty="0"/>
              <a:t>4 av 5 respondenter rapporterer at den nyeste innovasjonen har vært et samarbeid med aktører utenfor egen arbeidsplass</a:t>
            </a:r>
          </a:p>
          <a:p>
            <a:pPr marL="171450" lvl="1" indent="-171450">
              <a:buFont typeface="Arial" panose="020B0604020202020204" pitchFamily="34" charset="0"/>
              <a:buChar char="•"/>
            </a:pPr>
            <a:r>
              <a:rPr lang="nb-NO" sz="1200" dirty="0"/>
              <a:t>Over 2 av 5 respondenter som har innført innovasjon de siste to årene har aktivt spredt innovasjonen slik at andre kan gjenbruke deres løsninger.</a:t>
            </a:r>
          </a:p>
          <a:p>
            <a:pPr marL="171450" lvl="1" indent="-171450">
              <a:buFont typeface="Arial" panose="020B0604020202020204" pitchFamily="34" charset="0"/>
              <a:buChar char="•"/>
            </a:pPr>
            <a:r>
              <a:rPr lang="nb-NO" sz="1200" dirty="0"/>
              <a:t>Økt effektivitet/produktivitet og forbedret kvalitet er de to hyppigste </a:t>
            </a:r>
            <a:r>
              <a:rPr lang="nb-NO" sz="1200" dirty="0" err="1"/>
              <a:t>verdiformene</a:t>
            </a:r>
            <a:r>
              <a:rPr lang="nb-NO" sz="1200" dirty="0"/>
              <a:t> av siste innførte innovasjon</a:t>
            </a:r>
          </a:p>
          <a:p>
            <a:pPr marL="171450" lvl="1" indent="-171450">
              <a:buFont typeface="Arial" panose="020B0604020202020204" pitchFamily="34" charset="0"/>
              <a:buChar char="•"/>
            </a:pPr>
            <a:r>
              <a:rPr lang="nb-NO" sz="1200" dirty="0"/>
              <a:t>Ny teknologi, vedtak og prioriteringer og medarbeidernes deltakelse isolert sett er rangert som de største fremmerne for innovasjonsarbeidet (samme som på strategisk nivå)</a:t>
            </a:r>
          </a:p>
          <a:p>
            <a:pPr marL="171450" lvl="1" indent="-171450" algn="just">
              <a:buFont typeface="Arial" panose="020B0604020202020204" pitchFamily="34" charset="0"/>
              <a:buChar char="•"/>
            </a:pPr>
            <a:r>
              <a:rPr lang="nb-NO" sz="1200" i="1" dirty="0"/>
              <a:t>Begrensede økonomiske ressurser, lover og fastsatte krav</a:t>
            </a:r>
            <a:r>
              <a:rPr lang="nb-NO" sz="1200" dirty="0"/>
              <a:t>, og </a:t>
            </a:r>
            <a:r>
              <a:rPr lang="nb-NO" sz="1200" i="1" dirty="0"/>
              <a:t>virksomhetens fokus på forsvarlig drift </a:t>
            </a:r>
            <a:r>
              <a:rPr lang="nb-NO" sz="1200" dirty="0"/>
              <a:t>er det som isolert sett er rangert som største </a:t>
            </a:r>
            <a:r>
              <a:rPr lang="nb-NO" sz="1200" dirty="0" err="1"/>
              <a:t>hemmere</a:t>
            </a:r>
            <a:r>
              <a:rPr lang="nb-NO" sz="1200" dirty="0"/>
              <a:t> i arbeidet med innovasjon (samme som på strategisk nivå)</a:t>
            </a:r>
          </a:p>
          <a:p>
            <a:pPr marL="171450" lvl="1" indent="-171450">
              <a:buFont typeface="Arial" panose="020B0604020202020204" pitchFamily="34" charset="0"/>
              <a:buChar char="•"/>
            </a:pPr>
            <a:r>
              <a:rPr lang="nb-NO" sz="1200" dirty="0"/>
              <a:t>Det er viktig å merke seg at alle nevnte </a:t>
            </a:r>
            <a:r>
              <a:rPr lang="nb-NO" sz="1200" dirty="0" err="1"/>
              <a:t>hemmere</a:t>
            </a:r>
            <a:r>
              <a:rPr lang="nb-NO" sz="1200" dirty="0"/>
              <a:t> også i stor grad er rapportert som fremmere i arbeidet med innovasjon</a:t>
            </a:r>
          </a:p>
          <a:p>
            <a:pPr marL="746424" lvl="2" indent="-171450">
              <a:buFont typeface="Arial" panose="020B0604020202020204" pitchFamily="34" charset="0"/>
              <a:buChar char="•"/>
            </a:pPr>
            <a:r>
              <a:rPr lang="nb-NO" sz="1200" dirty="0"/>
              <a:t>På operativt nivå gjelder dette særlig kategorien </a:t>
            </a:r>
            <a:r>
              <a:rPr lang="nb-NO" sz="1200" i="1" dirty="0"/>
              <a:t>Begrensede økonomiske ressurser </a:t>
            </a:r>
            <a:r>
              <a:rPr lang="nb-NO" sz="1200" dirty="0"/>
              <a:t>som hemmer like mye som den fremmer (34%/34%)</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endParaRPr lang="nb-NO" sz="1200" dirty="0"/>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12</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1" name="Text Placeholder 4">
            <a:extLst>
              <a:ext uri="{FF2B5EF4-FFF2-40B4-BE49-F238E27FC236}">
                <a16:creationId xmlns:a16="http://schemas.microsoft.com/office/drawing/2014/main" id="{BA20E482-2673-42ED-92D5-0B7F86345371}"/>
              </a:ext>
            </a:extLst>
          </p:cNvPr>
          <p:cNvSpPr txBox="1">
            <a:spLocks/>
          </p:cNvSpPr>
          <p:nvPr/>
        </p:nvSpPr>
        <p:spPr>
          <a:xfrm>
            <a:off x="132461"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26950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8950" y="2100263"/>
            <a:ext cx="8655050" cy="461962"/>
          </a:xfrm>
        </p:spPr>
        <p:txBody>
          <a:bodyPr/>
          <a:lstStyle/>
          <a:p>
            <a:r>
              <a:rPr lang="en-GB" dirty="0" err="1">
                <a:solidFill>
                  <a:schemeClr val="bg1"/>
                </a:solidFill>
              </a:rPr>
              <a:t>Funn</a:t>
            </a:r>
            <a:r>
              <a:rPr lang="en-GB" dirty="0">
                <a:solidFill>
                  <a:schemeClr val="bg1"/>
                </a:solidFill>
              </a:rPr>
              <a:t> på strategisk nivå</a:t>
            </a:r>
          </a:p>
        </p:txBody>
      </p:sp>
      <p:sp>
        <p:nvSpPr>
          <p:cNvPr id="2" name="TextBox 1">
            <a:extLst>
              <a:ext uri="{FF2B5EF4-FFF2-40B4-BE49-F238E27FC236}">
                <a16:creationId xmlns:a16="http://schemas.microsoft.com/office/drawing/2014/main" id="{ED175B0F-81BF-4175-86CD-35BD2F1EBCA0}"/>
              </a:ext>
            </a:extLst>
          </p:cNvPr>
          <p:cNvSpPr txBox="1"/>
          <p:nvPr/>
        </p:nvSpPr>
        <p:spPr>
          <a:xfrm>
            <a:off x="234000" y="1297641"/>
            <a:ext cx="6697959" cy="369332"/>
          </a:xfrm>
          <a:prstGeom prst="rect">
            <a:avLst/>
          </a:prstGeom>
        </p:spPr>
        <p:txBody>
          <a:bodyPr vert="horz" wrap="square" lIns="0" tIns="0" rIns="0" bIns="0" rtlCol="0">
            <a:spAutoFit/>
          </a:bodyPr>
          <a:lstStyle/>
          <a:p>
            <a:pPr marL="176213" indent="-171450">
              <a:buFont typeface="Arial" panose="020B0604020202020204" pitchFamily="34" charset="0"/>
              <a:buChar char="•"/>
            </a:pPr>
            <a:endParaRPr lang="nb-NO" sz="1200" dirty="0">
              <a:solidFill>
                <a:schemeClr val="bg1"/>
              </a:solidFill>
            </a:endParaRPr>
          </a:p>
          <a:p>
            <a:pPr marL="4763"/>
            <a:endParaRPr lang="nb-NO" sz="1200" dirty="0">
              <a:solidFill>
                <a:schemeClr val="bg1"/>
              </a:solidFill>
            </a:endParaRPr>
          </a:p>
        </p:txBody>
      </p:sp>
      <p:sp>
        <p:nvSpPr>
          <p:cNvPr id="5" name="Rektangel 4">
            <a:extLst>
              <a:ext uri="{FF2B5EF4-FFF2-40B4-BE49-F238E27FC236}">
                <a16:creationId xmlns:a16="http://schemas.microsoft.com/office/drawing/2014/main" id="{BF00E06C-D3E4-4A5F-94E9-12850E418EFE}"/>
              </a:ext>
            </a:extLst>
          </p:cNvPr>
          <p:cNvSpPr/>
          <p:nvPr/>
        </p:nvSpPr>
        <p:spPr>
          <a:xfrm>
            <a:off x="234000" y="4089977"/>
            <a:ext cx="8543925" cy="276999"/>
          </a:xfrm>
          <a:prstGeom prst="rect">
            <a:avLst/>
          </a:prstGeom>
        </p:spPr>
        <p:txBody>
          <a:bodyPr wrap="square">
            <a:spAutoFit/>
          </a:bodyPr>
          <a:lstStyle/>
          <a:p>
            <a:pPr marL="131400" lvl="1"/>
            <a:r>
              <a:rPr lang="nb-NO" sz="1200" i="1" dirty="0">
                <a:solidFill>
                  <a:schemeClr val="bg1"/>
                </a:solidFill>
              </a:rPr>
              <a:t>Strategisk nivå:</a:t>
            </a:r>
            <a:r>
              <a:rPr lang="nb-NO" sz="1200" dirty="0">
                <a:solidFill>
                  <a:schemeClr val="bg1"/>
                </a:solidFill>
              </a:rPr>
              <a:t> Undersøkelsen ble sendt til toppledere for statlige virksomheter.</a:t>
            </a:r>
          </a:p>
        </p:txBody>
      </p:sp>
    </p:spTree>
    <p:extLst>
      <p:ext uri="{BB962C8B-B14F-4D97-AF65-F5344CB8AC3E}">
        <p14:creationId xmlns:p14="http://schemas.microsoft.com/office/powerpoint/2010/main" val="338903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6DE0F-6020-4808-9F18-005286B13F93}"/>
              </a:ext>
            </a:extLst>
          </p:cNvPr>
          <p:cNvSpPr txBox="1"/>
          <p:nvPr/>
        </p:nvSpPr>
        <p:spPr>
          <a:xfrm>
            <a:off x="453710" y="2680379"/>
            <a:ext cx="2690160" cy="440762"/>
          </a:xfrm>
          <a:prstGeom prst="rect">
            <a:avLst/>
          </a:prstGeom>
          <a:noFill/>
        </p:spPr>
        <p:txBody>
          <a:bodyPr wrap="none" rtlCol="0">
            <a:spAutoFit/>
          </a:bodyPr>
          <a:lstStyle/>
          <a:p>
            <a:r>
              <a:rPr lang="nb-NO" dirty="0">
                <a:solidFill>
                  <a:schemeClr val="bg1"/>
                </a:solidFill>
              </a:rPr>
              <a:t>Innovasjonsstrategi</a:t>
            </a:r>
          </a:p>
        </p:txBody>
      </p:sp>
    </p:spTree>
    <p:extLst>
      <p:ext uri="{BB962C8B-B14F-4D97-AF65-F5344CB8AC3E}">
        <p14:creationId xmlns:p14="http://schemas.microsoft.com/office/powerpoint/2010/main" val="356184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38071"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innovasjonsstrategi</a:t>
            </a:r>
            <a:endParaRPr lang="en-GB"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96449"/>
            <a:ext cx="8243047" cy="1846659"/>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r>
              <a:rPr lang="nb-NO" sz="1200" dirty="0"/>
              <a:t> </a:t>
            </a:r>
          </a:p>
          <a:p>
            <a:pPr marL="171450" lvl="1" indent="-171450">
              <a:buFont typeface="Arial" panose="020B0604020202020204" pitchFamily="34" charset="0"/>
              <a:buChar char="•"/>
            </a:pPr>
            <a:r>
              <a:rPr lang="nb-NO" sz="1200" dirty="0"/>
              <a:t>7 av 10 virksomheter har </a:t>
            </a:r>
            <a:r>
              <a:rPr lang="nb-NO" sz="1200" i="1" dirty="0"/>
              <a:t>innsatsområder</a:t>
            </a:r>
            <a:r>
              <a:rPr lang="nb-NO" sz="1200" dirty="0"/>
              <a:t> innenfor innovasjon</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1 av 5 virksomheter har en </a:t>
            </a:r>
            <a:r>
              <a:rPr lang="nb-NO" sz="1200" i="1" dirty="0"/>
              <a:t>innovasjonsstrategi</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i="1" dirty="0"/>
              <a:t>Effektiviseringer </a:t>
            </a:r>
            <a:r>
              <a:rPr lang="nb-NO" sz="1200" dirty="0"/>
              <a:t>er rangert som det mest hyppige innsatsområdet innenfor innovasjon </a:t>
            </a:r>
          </a:p>
          <a:p>
            <a:pPr marL="359991" lvl="2" indent="-171446">
              <a:buFont typeface="Arial" panose="020B0604020202020204" pitchFamily="34" charset="0"/>
              <a:buChar char="•"/>
            </a:pPr>
            <a:endParaRPr lang="nb-NO" sz="1200" dirty="0"/>
          </a:p>
          <a:p>
            <a:pPr marL="171446" lvl="2" indent="-171446">
              <a:buFont typeface="Arial" panose="020B0604020202020204" pitchFamily="34" charset="0"/>
              <a:buChar char="•"/>
            </a:pPr>
            <a:r>
              <a:rPr lang="nb-NO" sz="1200" dirty="0"/>
              <a:t>Over halvparten av virksomhetene har medarbeider(e) sentralt som har innovasjonsarbeid som hovedoppgave</a:t>
            </a:r>
            <a:br>
              <a:rPr lang="nb-NO" sz="1200" dirty="0"/>
            </a:b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15</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2" name="Text Placeholder 4">
            <a:extLst>
              <a:ext uri="{FF2B5EF4-FFF2-40B4-BE49-F238E27FC236}">
                <a16:creationId xmlns:a16="http://schemas.microsoft.com/office/drawing/2014/main" id="{8FB74FEF-1536-4FE6-8C87-B547CE4883F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48980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CAE3C-05A6-465B-AD90-F51ADA903963}"/>
              </a:ext>
            </a:extLst>
          </p:cNvPr>
          <p:cNvSpPr txBox="1"/>
          <p:nvPr/>
        </p:nvSpPr>
        <p:spPr>
          <a:xfrm>
            <a:off x="34925" y="4981700"/>
            <a:ext cx="4203700" cy="123111"/>
          </a:xfrm>
          <a:prstGeom prst="rect">
            <a:avLst/>
          </a:prstGeom>
        </p:spPr>
        <p:txBody>
          <a:bodyPr vert="horz" wrap="square" lIns="0" tIns="0" rIns="0" bIns="0" rtlCol="0">
            <a:spAutoFit/>
          </a:bodyPr>
          <a:lstStyle/>
          <a:p>
            <a:pPr marL="4763"/>
            <a:r>
              <a:rPr lang="nb-NO" sz="800" i="1" dirty="0"/>
              <a:t>Q3: Hva passer best for arbeidsplassen din? Alle, </a:t>
            </a:r>
            <a:r>
              <a:rPr lang="nb-NO" sz="800" i="1" dirty="0" err="1"/>
              <a:t>Difi</a:t>
            </a:r>
            <a:r>
              <a:rPr lang="nb-NO" sz="800" i="1" dirty="0"/>
              <a:t> 2018 (n=80)</a:t>
            </a:r>
          </a:p>
        </p:txBody>
      </p:sp>
      <p:graphicFrame>
        <p:nvGraphicFramePr>
          <p:cNvPr id="7" name="Chart 6">
            <a:extLst>
              <a:ext uri="{FF2B5EF4-FFF2-40B4-BE49-F238E27FC236}">
                <a16:creationId xmlns:a16="http://schemas.microsoft.com/office/drawing/2014/main" id="{4DDC8140-6AEF-4367-9794-84A3F7E07DE1}"/>
              </a:ext>
            </a:extLst>
          </p:cNvPr>
          <p:cNvGraphicFramePr/>
          <p:nvPr>
            <p:extLst>
              <p:ext uri="{D42A27DB-BD31-4B8C-83A1-F6EECF244321}">
                <p14:modId xmlns:p14="http://schemas.microsoft.com/office/powerpoint/2010/main" val="1133309698"/>
              </p:ext>
            </p:extLst>
          </p:nvPr>
        </p:nvGraphicFramePr>
        <p:xfrm>
          <a:off x="576354" y="1112195"/>
          <a:ext cx="7980922" cy="354457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53BA804F-F3A8-4226-A96A-37F61748AC67}"/>
              </a:ext>
            </a:extLst>
          </p:cNvPr>
          <p:cNvSpPr txBox="1"/>
          <p:nvPr/>
        </p:nvSpPr>
        <p:spPr>
          <a:xfrm>
            <a:off x="7057016" y="1562100"/>
            <a:ext cx="1972684" cy="169277"/>
          </a:xfrm>
          <a:prstGeom prst="rect">
            <a:avLst/>
          </a:prstGeom>
        </p:spPr>
        <p:txBody>
          <a:bodyPr vert="horz" wrap="square" lIns="0" tIns="0" rIns="0" bIns="0" rtlCol="0">
            <a:spAutoFit/>
          </a:bodyPr>
          <a:lstStyle/>
          <a:p>
            <a:pPr marL="4763"/>
            <a:r>
              <a:rPr lang="nb-NO" sz="1100" dirty="0"/>
              <a:t> </a:t>
            </a:r>
          </a:p>
        </p:txBody>
      </p:sp>
      <p:sp>
        <p:nvSpPr>
          <p:cNvPr id="8" name="Plassholder for lysbildenummer 5">
            <a:extLst>
              <a:ext uri="{FF2B5EF4-FFF2-40B4-BE49-F238E27FC236}">
                <a16:creationId xmlns:a16="http://schemas.microsoft.com/office/drawing/2014/main" id="{A509C771-647D-483A-A7A6-DA3095AD354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16</a:t>
            </a:fld>
            <a:endParaRPr lang="nb-NO" dirty="0"/>
          </a:p>
        </p:txBody>
      </p:sp>
      <p:sp>
        <p:nvSpPr>
          <p:cNvPr id="11" name="Title 3">
            <a:extLst>
              <a:ext uri="{FF2B5EF4-FFF2-40B4-BE49-F238E27FC236}">
                <a16:creationId xmlns:a16="http://schemas.microsoft.com/office/drawing/2014/main" id="{87DD71A2-3E81-4661-A244-6C8CC8E89FE7}"/>
              </a:ext>
            </a:extLst>
          </p:cNvPr>
          <p:cNvSpPr txBox="1">
            <a:spLocks/>
          </p:cNvSpPr>
          <p:nvPr/>
        </p:nvSpPr>
        <p:spPr>
          <a:xfrm>
            <a:off x="291656" y="847635"/>
            <a:ext cx="7438071" cy="389530"/>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endParaRPr lang="en-GB" sz="2000" dirty="0">
              <a:solidFill>
                <a:schemeClr val="tx1"/>
              </a:solidFill>
            </a:endParaRPr>
          </a:p>
        </p:txBody>
      </p:sp>
      <p:sp>
        <p:nvSpPr>
          <p:cNvPr id="13" name="Title 3">
            <a:extLst>
              <a:ext uri="{FF2B5EF4-FFF2-40B4-BE49-F238E27FC236}">
                <a16:creationId xmlns:a16="http://schemas.microsoft.com/office/drawing/2014/main" id="{FEE8F82E-8E8F-4155-B6C0-756C6A6398F7}"/>
              </a:ext>
            </a:extLst>
          </p:cNvPr>
          <p:cNvSpPr txBox="1">
            <a:spLocks/>
          </p:cNvSpPr>
          <p:nvPr/>
        </p:nvSpPr>
        <p:spPr>
          <a:xfrm>
            <a:off x="232644" y="202608"/>
            <a:ext cx="6582716" cy="389530"/>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Hva passer best for arbeidsplassen din?</a:t>
            </a:r>
            <a:endParaRPr lang="en-GB" sz="2000" dirty="0">
              <a:solidFill>
                <a:schemeClr val="tx1"/>
              </a:solidFill>
            </a:endParaRPr>
          </a:p>
        </p:txBody>
      </p:sp>
      <p:sp>
        <p:nvSpPr>
          <p:cNvPr id="14" name="Text Placeholder 4">
            <a:extLst>
              <a:ext uri="{FF2B5EF4-FFF2-40B4-BE49-F238E27FC236}">
                <a16:creationId xmlns:a16="http://schemas.microsoft.com/office/drawing/2014/main" id="{9FBFC326-2F05-49F2-8E69-F092B0294FA3}"/>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146741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48A288-F13E-4E85-85DF-F0E550944DFD}"/>
              </a:ext>
            </a:extLst>
          </p:cNvPr>
          <p:cNvGrpSpPr/>
          <p:nvPr/>
        </p:nvGrpSpPr>
        <p:grpSpPr>
          <a:xfrm>
            <a:off x="-126942" y="601875"/>
            <a:ext cx="9020175" cy="4183380"/>
            <a:chOff x="0" y="435288"/>
            <a:chExt cx="9160476" cy="4430776"/>
          </a:xfrm>
        </p:grpSpPr>
        <p:graphicFrame>
          <p:nvGraphicFramePr>
            <p:cNvPr id="6" name="Chart 5">
              <a:extLst>
                <a:ext uri="{FF2B5EF4-FFF2-40B4-BE49-F238E27FC236}">
                  <a16:creationId xmlns:a16="http://schemas.microsoft.com/office/drawing/2014/main" id="{C2C2EA86-4EF4-474A-85F6-DA931BC84C00}"/>
                </a:ext>
              </a:extLst>
            </p:cNvPr>
            <p:cNvGraphicFramePr/>
            <p:nvPr>
              <p:extLst>
                <p:ext uri="{D42A27DB-BD31-4B8C-83A1-F6EECF244321}">
                  <p14:modId xmlns:p14="http://schemas.microsoft.com/office/powerpoint/2010/main" val="2127839677"/>
                </p:ext>
              </p:extLst>
            </p:nvPr>
          </p:nvGraphicFramePr>
          <p:xfrm>
            <a:off x="0" y="435288"/>
            <a:ext cx="4864338" cy="4430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E193315-90F4-4890-AB92-2680DFF9B5C2}"/>
                </a:ext>
              </a:extLst>
            </p:cNvPr>
            <p:cNvGraphicFramePr/>
            <p:nvPr>
              <p:extLst>
                <p:ext uri="{D42A27DB-BD31-4B8C-83A1-F6EECF244321}">
                  <p14:modId xmlns:p14="http://schemas.microsoft.com/office/powerpoint/2010/main" val="2396957077"/>
                </p:ext>
              </p:extLst>
            </p:nvPr>
          </p:nvGraphicFramePr>
          <p:xfrm>
            <a:off x="6724574" y="435290"/>
            <a:ext cx="2435902" cy="44307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6C57213-521C-42A7-A52F-29D14E49E9B0}"/>
                </a:ext>
              </a:extLst>
            </p:cNvPr>
            <p:cNvGraphicFramePr/>
            <p:nvPr>
              <p:extLst>
                <p:ext uri="{D42A27DB-BD31-4B8C-83A1-F6EECF244321}">
                  <p14:modId xmlns:p14="http://schemas.microsoft.com/office/powerpoint/2010/main" val="1409091293"/>
                </p:ext>
              </p:extLst>
            </p:nvPr>
          </p:nvGraphicFramePr>
          <p:xfrm>
            <a:off x="4496702" y="435289"/>
            <a:ext cx="2380735" cy="4430774"/>
          </p:xfrm>
          <a:graphic>
            <a:graphicData uri="http://schemas.openxmlformats.org/drawingml/2006/chart">
              <c:chart xmlns:c="http://schemas.openxmlformats.org/drawingml/2006/chart" xmlns:r="http://schemas.openxmlformats.org/officeDocument/2006/relationships" r:id="rId5"/>
            </a:graphicData>
          </a:graphic>
        </p:graphicFrame>
      </p:grpSp>
      <p:sp>
        <p:nvSpPr>
          <p:cNvPr id="11" name="Plassholder for lysbildenummer 5">
            <a:extLst>
              <a:ext uri="{FF2B5EF4-FFF2-40B4-BE49-F238E27FC236}">
                <a16:creationId xmlns:a16="http://schemas.microsoft.com/office/drawing/2014/main" id="{954005CD-E18E-4CC6-A1E1-E346E0AF8B0A}"/>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17</a:t>
            </a:fld>
            <a:endParaRPr lang="nb-NO" dirty="0"/>
          </a:p>
        </p:txBody>
      </p:sp>
      <p:sp>
        <p:nvSpPr>
          <p:cNvPr id="2" name="TextBox 1">
            <a:extLst>
              <a:ext uri="{FF2B5EF4-FFF2-40B4-BE49-F238E27FC236}">
                <a16:creationId xmlns:a16="http://schemas.microsoft.com/office/drawing/2014/main" id="{B5358A94-CB0A-413D-83EF-7748055D997F}"/>
              </a:ext>
            </a:extLst>
          </p:cNvPr>
          <p:cNvSpPr txBox="1"/>
          <p:nvPr/>
        </p:nvSpPr>
        <p:spPr>
          <a:xfrm>
            <a:off x="-25400" y="4692796"/>
            <a:ext cx="7477125" cy="415498"/>
          </a:xfrm>
          <a:prstGeom prst="rect">
            <a:avLst/>
          </a:prstGeom>
          <a:noFill/>
        </p:spPr>
        <p:txBody>
          <a:bodyPr wrap="square" rtlCol="0">
            <a:spAutoFit/>
          </a:bodyPr>
          <a:lstStyle/>
          <a:p>
            <a:r>
              <a:rPr lang="nb-NO" sz="700" dirty="0"/>
              <a:t>Q5: Avhengig av besvarelsen på Q3, får respondenten </a:t>
            </a:r>
            <a:r>
              <a:rPr lang="nb-NO" sz="700" u="sng" dirty="0"/>
              <a:t>kun</a:t>
            </a:r>
            <a:r>
              <a:rPr lang="nb-NO" sz="700" dirty="0"/>
              <a:t> ett av disse spørsmålene. De som har svart at de har innovasjonsstrategi har fått Q5a (graf 2), de som kun har svart at de er i ferd med å utvikle en innovasjonsstrategi har fått Q5b (graf 3). De som kun har svart at de har innsatsområder innenfor innovasjon har fått Q5c (graf 1). </a:t>
            </a:r>
          </a:p>
          <a:p>
            <a:r>
              <a:rPr lang="nb-NO" sz="700" dirty="0"/>
              <a:t>Grafene er sortert på antall svar mottatt.</a:t>
            </a:r>
          </a:p>
        </p:txBody>
      </p:sp>
      <p:sp>
        <p:nvSpPr>
          <p:cNvPr id="18" name="Title 1">
            <a:extLst>
              <a:ext uri="{FF2B5EF4-FFF2-40B4-BE49-F238E27FC236}">
                <a16:creationId xmlns:a16="http://schemas.microsoft.com/office/drawing/2014/main" id="{392D6102-AA5C-4552-AA00-F4F7F45ACCB8}"/>
              </a:ext>
            </a:extLst>
          </p:cNvPr>
          <p:cNvSpPr txBox="1">
            <a:spLocks/>
          </p:cNvSpPr>
          <p:nvPr/>
        </p:nvSpPr>
        <p:spPr>
          <a:xfrm>
            <a:off x="226021" y="880867"/>
            <a:ext cx="8839358" cy="553998"/>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endParaRPr lang="nb-NO" sz="2000" dirty="0">
              <a:solidFill>
                <a:schemeClr val="tx1"/>
              </a:solidFill>
            </a:endParaRPr>
          </a:p>
        </p:txBody>
      </p:sp>
      <p:sp>
        <p:nvSpPr>
          <p:cNvPr id="19" name="Title 3">
            <a:extLst>
              <a:ext uri="{FF2B5EF4-FFF2-40B4-BE49-F238E27FC236}">
                <a16:creationId xmlns:a16="http://schemas.microsoft.com/office/drawing/2014/main" id="{3E26859C-D311-4EBD-894F-2832A4C6001F}"/>
              </a:ext>
            </a:extLst>
          </p:cNvPr>
          <p:cNvSpPr txBox="1">
            <a:spLocks/>
          </p:cNvSpPr>
          <p:nvPr/>
        </p:nvSpPr>
        <p:spPr>
          <a:xfrm>
            <a:off x="232644" y="202608"/>
            <a:ext cx="6582716" cy="389530"/>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Viktigste innsatsområder i innovasjonsarbeidet</a:t>
            </a:r>
          </a:p>
        </p:txBody>
      </p:sp>
      <p:sp>
        <p:nvSpPr>
          <p:cNvPr id="20" name="Text Placeholder 4">
            <a:extLst>
              <a:ext uri="{FF2B5EF4-FFF2-40B4-BE49-F238E27FC236}">
                <a16:creationId xmlns:a16="http://schemas.microsoft.com/office/drawing/2014/main" id="{EE0DF250-06E3-4F50-AAB8-B8F195FFBF93}"/>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97031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DA6A-E7F1-4279-9225-EBF41E6B8E69}"/>
              </a:ext>
            </a:extLst>
          </p:cNvPr>
          <p:cNvSpPr>
            <a:spLocks noGrp="1"/>
          </p:cNvSpPr>
          <p:nvPr>
            <p:ph type="title"/>
          </p:nvPr>
        </p:nvSpPr>
        <p:spPr>
          <a:xfrm>
            <a:off x="233205" y="246883"/>
            <a:ext cx="7722076" cy="553998"/>
          </a:xfrm>
        </p:spPr>
        <p:txBody>
          <a:bodyPr/>
          <a:lstStyle/>
          <a:p>
            <a:r>
              <a:rPr lang="nb-NO" sz="2000" dirty="0">
                <a:solidFill>
                  <a:schemeClr val="tx1"/>
                </a:solidFill>
              </a:rPr>
              <a:t>Det varierer om virksomhetene har ansatte med innovasjon som sin hovedoppgave</a:t>
            </a:r>
          </a:p>
        </p:txBody>
      </p:sp>
      <p:graphicFrame>
        <p:nvGraphicFramePr>
          <p:cNvPr id="7" name="Chart 6">
            <a:extLst>
              <a:ext uri="{FF2B5EF4-FFF2-40B4-BE49-F238E27FC236}">
                <a16:creationId xmlns:a16="http://schemas.microsoft.com/office/drawing/2014/main" id="{D40D0A1B-D037-4D55-B1C1-AACD2FB8269B}"/>
              </a:ext>
            </a:extLst>
          </p:cNvPr>
          <p:cNvGraphicFramePr/>
          <p:nvPr>
            <p:extLst>
              <p:ext uri="{D42A27DB-BD31-4B8C-83A1-F6EECF244321}">
                <p14:modId xmlns:p14="http://schemas.microsoft.com/office/powerpoint/2010/main" val="1061618735"/>
              </p:ext>
            </p:extLst>
          </p:nvPr>
        </p:nvGraphicFramePr>
        <p:xfrm>
          <a:off x="6032" y="578890"/>
          <a:ext cx="8542197" cy="429802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2D0457C-51D9-4282-B3A0-F8DBAD6C8B4B}"/>
              </a:ext>
            </a:extLst>
          </p:cNvPr>
          <p:cNvSpPr txBox="1"/>
          <p:nvPr/>
        </p:nvSpPr>
        <p:spPr>
          <a:xfrm>
            <a:off x="34925" y="4861128"/>
            <a:ext cx="7106433" cy="246221"/>
          </a:xfrm>
          <a:prstGeom prst="rect">
            <a:avLst/>
          </a:prstGeom>
        </p:spPr>
        <p:txBody>
          <a:bodyPr vert="horz" wrap="square" lIns="0" tIns="0" rIns="0" bIns="0" rtlCol="0">
            <a:spAutoFit/>
          </a:bodyPr>
          <a:lstStyle/>
          <a:p>
            <a:pPr marL="4763"/>
            <a:r>
              <a:rPr lang="nb-NO" sz="800" i="1" dirty="0"/>
              <a:t>Q6: Har din virksomhet følgende…? Difi: 2018  </a:t>
            </a:r>
          </a:p>
          <a:p>
            <a:pPr marL="4763"/>
            <a:r>
              <a:rPr lang="nb-NO" sz="800" i="1" dirty="0"/>
              <a:t>Dette er et filterspørsmål, hvor kun virksomheter som har region-/lokalkontor fikk stilt spørsmålet om enhet eller medarbeidere desentralt.</a:t>
            </a:r>
          </a:p>
        </p:txBody>
      </p:sp>
      <p:sp>
        <p:nvSpPr>
          <p:cNvPr id="10" name="Plassholder for lysbildenummer 5">
            <a:extLst>
              <a:ext uri="{FF2B5EF4-FFF2-40B4-BE49-F238E27FC236}">
                <a16:creationId xmlns:a16="http://schemas.microsoft.com/office/drawing/2014/main" id="{07E98909-D51B-4650-9C65-9E7919E25772}"/>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18</a:t>
            </a:fld>
            <a:endParaRPr lang="nb-NO" dirty="0"/>
          </a:p>
        </p:txBody>
      </p:sp>
      <p:sp>
        <p:nvSpPr>
          <p:cNvPr id="13" name="Text Placeholder 4">
            <a:extLst>
              <a:ext uri="{FF2B5EF4-FFF2-40B4-BE49-F238E27FC236}">
                <a16:creationId xmlns:a16="http://schemas.microsoft.com/office/drawing/2014/main" id="{FCC7DC55-3FA9-4C0E-9FF7-2AF4DEEDA068}"/>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350889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AD1CE-82DB-40D1-9D58-8072AB25C1FB}"/>
              </a:ext>
            </a:extLst>
          </p:cNvPr>
          <p:cNvSpPr txBox="1"/>
          <p:nvPr/>
        </p:nvSpPr>
        <p:spPr>
          <a:xfrm>
            <a:off x="453710" y="2680379"/>
            <a:ext cx="5339923" cy="440762"/>
          </a:xfrm>
          <a:prstGeom prst="rect">
            <a:avLst/>
          </a:prstGeom>
          <a:noFill/>
        </p:spPr>
        <p:txBody>
          <a:bodyPr wrap="none" rtlCol="0">
            <a:spAutoFit/>
          </a:bodyPr>
          <a:lstStyle/>
          <a:p>
            <a:r>
              <a:rPr lang="nb-NO" dirty="0">
                <a:solidFill>
                  <a:schemeClr val="bg1"/>
                </a:solidFill>
              </a:rPr>
              <a:t>Ressurser og finansiering av innovasjon</a:t>
            </a:r>
          </a:p>
        </p:txBody>
      </p:sp>
    </p:spTree>
    <p:extLst>
      <p:ext uri="{BB962C8B-B14F-4D97-AF65-F5344CB8AC3E}">
        <p14:creationId xmlns:p14="http://schemas.microsoft.com/office/powerpoint/2010/main" val="232544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127027"/>
            <a:ext cx="8646971" cy="461548"/>
          </a:xfrm>
        </p:spPr>
        <p:txBody>
          <a:bodyPr/>
          <a:lstStyle/>
          <a:p>
            <a:r>
              <a:rPr lang="en-GB" dirty="0" err="1">
                <a:solidFill>
                  <a:schemeClr val="tx1"/>
                </a:solidFill>
              </a:rPr>
              <a:t>Innhold</a:t>
            </a:r>
            <a:endParaRPr lang="en-GB" dirty="0">
              <a:solidFill>
                <a:schemeClr val="tx1"/>
              </a:solidFill>
            </a:endParaRPr>
          </a:p>
        </p:txBody>
      </p:sp>
      <p:grpSp>
        <p:nvGrpSpPr>
          <p:cNvPr id="4" name="Group 3"/>
          <p:cNvGrpSpPr/>
          <p:nvPr/>
        </p:nvGrpSpPr>
        <p:grpSpPr>
          <a:xfrm>
            <a:off x="272481" y="1171118"/>
            <a:ext cx="3801885" cy="720000"/>
            <a:chOff x="272481" y="1190845"/>
            <a:chExt cx="3801885" cy="720000"/>
          </a:xfrm>
        </p:grpSpPr>
        <p:sp>
          <p:nvSpPr>
            <p:cNvPr id="40" name="Oval 39"/>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03</a:t>
              </a:r>
              <a:endParaRPr lang="en-GB" sz="1800" b="1" dirty="0"/>
            </a:p>
          </p:txBody>
        </p:sp>
        <p:grpSp>
          <p:nvGrpSpPr>
            <p:cNvPr id="3" name="Group 2"/>
            <p:cNvGrpSpPr/>
            <p:nvPr/>
          </p:nvGrpSpPr>
          <p:grpSpPr>
            <a:xfrm>
              <a:off x="1161413" y="1304068"/>
              <a:ext cx="2912953" cy="493554"/>
              <a:chOff x="1161413" y="1276518"/>
              <a:chExt cx="2912953" cy="493554"/>
            </a:xfrm>
          </p:grpSpPr>
          <p:sp>
            <p:nvSpPr>
              <p:cNvPr id="55" name="TextBox 5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err="1">
                    <a:latin typeface="Calibri" panose="020F0502020204030204" pitchFamily="34" charset="0"/>
                    <a:cs typeface="Calibri" panose="020F0502020204030204" pitchFamily="34" charset="0"/>
                  </a:rPr>
                  <a:t>Prosjektinformasjon</a:t>
                </a:r>
                <a:endParaRPr lang="en-GB" sz="1400" dirty="0">
                  <a:latin typeface="Calibri" panose="020F0502020204030204" pitchFamily="34" charset="0"/>
                  <a:cs typeface="Calibri" panose="020F0502020204030204" pitchFamily="34" charset="0"/>
                </a:endParaRPr>
              </a:p>
            </p:txBody>
          </p:sp>
          <p:cxnSp>
            <p:nvCxnSpPr>
              <p:cNvPr id="56"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272480" y="2030434"/>
            <a:ext cx="3801885" cy="720000"/>
            <a:chOff x="272481" y="1190845"/>
            <a:chExt cx="3801885" cy="720000"/>
          </a:xfrm>
        </p:grpSpPr>
        <p:sp>
          <p:nvSpPr>
            <p:cNvPr id="85" name="Oval 84"/>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09</a:t>
              </a:r>
              <a:endParaRPr lang="en-GB" sz="1800" b="1" dirty="0"/>
            </a:p>
          </p:txBody>
        </p:sp>
        <p:grpSp>
          <p:nvGrpSpPr>
            <p:cNvPr id="86" name="Group 85"/>
            <p:cNvGrpSpPr/>
            <p:nvPr/>
          </p:nvGrpSpPr>
          <p:grpSpPr>
            <a:xfrm>
              <a:off x="1161413" y="1304068"/>
              <a:ext cx="2912953" cy="493554"/>
              <a:chOff x="1161413" y="1276518"/>
              <a:chExt cx="2912953" cy="493554"/>
            </a:xfrm>
          </p:grpSpPr>
          <p:sp>
            <p:nvSpPr>
              <p:cNvPr id="87"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err="1">
                    <a:latin typeface="Calibri" panose="020F0502020204030204" pitchFamily="34" charset="0"/>
                    <a:cs typeface="Calibri" panose="020F0502020204030204" pitchFamily="34" charset="0"/>
                  </a:rPr>
                  <a:t>Hovedfunn</a:t>
                </a:r>
                <a:endParaRPr lang="en-GB" sz="1400" dirty="0">
                  <a:latin typeface="Calibri" panose="020F0502020204030204" pitchFamily="34" charset="0"/>
                  <a:cs typeface="Calibri" panose="020F0502020204030204" pitchFamily="34" charset="0"/>
                </a:endParaRPr>
              </a:p>
            </p:txBody>
          </p:sp>
          <p:cxnSp>
            <p:nvCxnSpPr>
              <p:cNvPr id="88"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272481" y="2902834"/>
            <a:ext cx="3801885" cy="720000"/>
            <a:chOff x="272481" y="1190845"/>
            <a:chExt cx="3801885" cy="720000"/>
          </a:xfrm>
        </p:grpSpPr>
        <p:sp>
          <p:nvSpPr>
            <p:cNvPr id="91" name="Oval 90"/>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15</a:t>
              </a:r>
              <a:endParaRPr lang="en-GB" sz="1800" b="1" dirty="0"/>
            </a:p>
          </p:txBody>
        </p:sp>
        <p:grpSp>
          <p:nvGrpSpPr>
            <p:cNvPr id="92" name="Group 91"/>
            <p:cNvGrpSpPr/>
            <p:nvPr/>
          </p:nvGrpSpPr>
          <p:grpSpPr>
            <a:xfrm>
              <a:off x="1161413" y="1304068"/>
              <a:ext cx="2912953" cy="493554"/>
              <a:chOff x="1161413" y="1276518"/>
              <a:chExt cx="2912953" cy="493554"/>
            </a:xfrm>
          </p:grpSpPr>
          <p:sp>
            <p:nvSpPr>
              <p:cNvPr id="93"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err="1">
                    <a:latin typeface="Calibri" panose="020F0502020204030204" pitchFamily="34" charset="0"/>
                    <a:cs typeface="Calibri" panose="020F0502020204030204" pitchFamily="34" charset="0"/>
                  </a:rPr>
                  <a:t>Funn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på</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strategisk</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nivå</a:t>
                </a:r>
                <a:endParaRPr lang="en-GB" sz="1400" dirty="0">
                  <a:latin typeface="Calibri" panose="020F0502020204030204" pitchFamily="34" charset="0"/>
                  <a:cs typeface="Calibri" panose="020F0502020204030204" pitchFamily="34" charset="0"/>
                </a:endParaRPr>
              </a:p>
            </p:txBody>
          </p:sp>
          <p:cxnSp>
            <p:nvCxnSpPr>
              <p:cNvPr id="9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a:off x="272482" y="3775234"/>
            <a:ext cx="3801885" cy="720000"/>
            <a:chOff x="272481" y="1190845"/>
            <a:chExt cx="3801885" cy="720000"/>
          </a:xfrm>
        </p:grpSpPr>
        <p:sp>
          <p:nvSpPr>
            <p:cNvPr id="97" name="Oval 96"/>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41</a:t>
              </a:r>
            </a:p>
          </p:txBody>
        </p:sp>
        <p:grpSp>
          <p:nvGrpSpPr>
            <p:cNvPr id="98" name="Group 97"/>
            <p:cNvGrpSpPr/>
            <p:nvPr/>
          </p:nvGrpSpPr>
          <p:grpSpPr>
            <a:xfrm>
              <a:off x="1161413" y="1304068"/>
              <a:ext cx="2912953" cy="493554"/>
              <a:chOff x="1161413" y="1276518"/>
              <a:chExt cx="2912953" cy="493554"/>
            </a:xfrm>
          </p:grpSpPr>
          <p:sp>
            <p:nvSpPr>
              <p:cNvPr id="99" name="TextBox 98"/>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en-GB" sz="1400" dirty="0" err="1">
                    <a:latin typeface="Calibri" panose="020F0502020204030204" pitchFamily="34" charset="0"/>
                    <a:cs typeface="Calibri" panose="020F0502020204030204" pitchFamily="34" charset="0"/>
                  </a:rPr>
                  <a:t>Funn</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på</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operativt</a:t>
                </a:r>
                <a:r>
                  <a:rPr lang="en-GB" sz="1400" dirty="0">
                    <a:latin typeface="Calibri" panose="020F0502020204030204" pitchFamily="34" charset="0"/>
                    <a:cs typeface="Calibri" panose="020F0502020204030204" pitchFamily="34" charset="0"/>
                  </a:rPr>
                  <a:t> </a:t>
                </a:r>
                <a:r>
                  <a:rPr lang="en-GB" sz="1400" dirty="0" err="1">
                    <a:latin typeface="Calibri" panose="020F0502020204030204" pitchFamily="34" charset="0"/>
                    <a:cs typeface="Calibri" panose="020F0502020204030204" pitchFamily="34" charset="0"/>
                  </a:rPr>
                  <a:t>nivå</a:t>
                </a:r>
                <a:endParaRPr lang="en-GB" sz="1400" dirty="0">
                  <a:latin typeface="Calibri" panose="020F0502020204030204" pitchFamily="34" charset="0"/>
                  <a:cs typeface="Calibri" panose="020F0502020204030204" pitchFamily="34" charset="0"/>
                </a:endParaRPr>
              </a:p>
            </p:txBody>
          </p:sp>
          <p:cxnSp>
            <p:nvCxnSpPr>
              <p:cNvPr id="100" name="Straight Connector 9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14" name="Group 113"/>
          <p:cNvGrpSpPr/>
          <p:nvPr/>
        </p:nvGrpSpPr>
        <p:grpSpPr>
          <a:xfrm>
            <a:off x="4822447" y="1173094"/>
            <a:ext cx="3801885" cy="720000"/>
            <a:chOff x="272481" y="1190845"/>
            <a:chExt cx="3801885" cy="720000"/>
          </a:xfrm>
        </p:grpSpPr>
        <p:sp>
          <p:nvSpPr>
            <p:cNvPr id="115" name="Oval 114"/>
            <p:cNvSpPr/>
            <p:nvPr/>
          </p:nvSpPr>
          <p:spPr>
            <a:xfrm>
              <a:off x="272481" y="119084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91</a:t>
              </a:r>
              <a:endParaRPr lang="en-GB" sz="1800" b="1" dirty="0"/>
            </a:p>
          </p:txBody>
        </p:sp>
        <p:grpSp>
          <p:nvGrpSpPr>
            <p:cNvPr id="116" name="Group 115"/>
            <p:cNvGrpSpPr/>
            <p:nvPr/>
          </p:nvGrpSpPr>
          <p:grpSpPr>
            <a:xfrm>
              <a:off x="1161413" y="1304068"/>
              <a:ext cx="2912953" cy="493554"/>
              <a:chOff x="1161413" y="1276518"/>
              <a:chExt cx="2912953" cy="493554"/>
            </a:xfrm>
          </p:grpSpPr>
          <p:sp>
            <p:nvSpPr>
              <p:cNvPr id="117" name="TextBox 116"/>
              <p:cNvSpPr txBox="1"/>
              <p:nvPr/>
            </p:nvSpPr>
            <p:spPr>
              <a:xfrm>
                <a:off x="1161414" y="1418459"/>
                <a:ext cx="2912952" cy="215444"/>
              </a:xfrm>
              <a:prstGeom prst="rect">
                <a:avLst/>
              </a:prstGeom>
              <a:noFill/>
            </p:spPr>
            <p:txBody>
              <a:bodyPr wrap="square" lIns="0" tIns="0" rIns="0" bIns="0" rtlCol="0" anchor="ctr">
                <a:spAutoFit/>
              </a:bodyPr>
              <a:lstStyle/>
              <a:p>
                <a:r>
                  <a:rPr lang="nb-NO" sz="1400" dirty="0">
                    <a:latin typeface="Calibri" panose="020F0502020204030204" pitchFamily="34" charset="0"/>
                  </a:rPr>
                  <a:t>Noen sammenlikninger med KS og COI</a:t>
                </a:r>
              </a:p>
            </p:txBody>
          </p:sp>
          <p:cxnSp>
            <p:nvCxnSpPr>
              <p:cNvPr id="118" name="Straight Connector 11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20" name="Group 119"/>
          <p:cNvGrpSpPr/>
          <p:nvPr/>
        </p:nvGrpSpPr>
        <p:grpSpPr>
          <a:xfrm>
            <a:off x="4822446" y="2045494"/>
            <a:ext cx="3801885" cy="720000"/>
            <a:chOff x="272481" y="1190845"/>
            <a:chExt cx="3801885" cy="720000"/>
          </a:xfrm>
        </p:grpSpPr>
        <p:sp>
          <p:nvSpPr>
            <p:cNvPr id="121" name="Oval 120"/>
            <p:cNvSpPr/>
            <p:nvPr/>
          </p:nvSpPr>
          <p:spPr>
            <a:xfrm>
              <a:off x="272481" y="1190845"/>
              <a:ext cx="720000" cy="7200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95</a:t>
              </a:r>
            </a:p>
          </p:txBody>
        </p:sp>
        <p:grpSp>
          <p:nvGrpSpPr>
            <p:cNvPr id="122" name="Group 121"/>
            <p:cNvGrpSpPr/>
            <p:nvPr/>
          </p:nvGrpSpPr>
          <p:grpSpPr>
            <a:xfrm>
              <a:off x="1161413" y="1304068"/>
              <a:ext cx="2912953" cy="493554"/>
              <a:chOff x="1161413" y="1276518"/>
              <a:chExt cx="2912953" cy="493554"/>
            </a:xfrm>
          </p:grpSpPr>
          <p:sp>
            <p:nvSpPr>
              <p:cNvPr id="123" name="TextBox 12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err="1">
                    <a:latin typeface="Calibri" panose="020F0502020204030204" pitchFamily="34" charset="0"/>
                    <a:cs typeface="Calibri" panose="020F0502020204030204" pitchFamily="34" charset="0"/>
                  </a:rPr>
                  <a:t>Kontakt</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24" name="Straight Connector 12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879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691437"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Ressurser</a:t>
            </a:r>
            <a:r>
              <a:rPr lang="en-GB" dirty="0">
                <a:solidFill>
                  <a:schemeClr val="tx1"/>
                </a:solidFill>
              </a:rPr>
              <a:t> </a:t>
            </a:r>
            <a:r>
              <a:rPr lang="en-GB" dirty="0" err="1">
                <a:solidFill>
                  <a:schemeClr val="tx1"/>
                </a:solidFill>
              </a:rPr>
              <a:t>og</a:t>
            </a:r>
            <a:r>
              <a:rPr lang="en-GB" dirty="0">
                <a:solidFill>
                  <a:schemeClr val="tx1"/>
                </a:solidFill>
              </a:rPr>
              <a:t> </a:t>
            </a:r>
            <a:r>
              <a:rPr lang="en-GB" dirty="0" err="1">
                <a:solidFill>
                  <a:schemeClr val="tx1"/>
                </a:solidFill>
              </a:rPr>
              <a:t>finansiering</a:t>
            </a:r>
            <a:endParaRPr lang="en-GB"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96449"/>
            <a:ext cx="8243047" cy="1477328"/>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endParaRPr lang="nb-NO" sz="1200" dirty="0"/>
          </a:p>
          <a:p>
            <a:pPr marL="0" lvl="1" indent="-171446">
              <a:buFont typeface="Arial" panose="020B0604020202020204" pitchFamily="34" charset="0"/>
              <a:buChar char="•"/>
            </a:pPr>
            <a:r>
              <a:rPr lang="nb-NO" sz="1200" dirty="0"/>
              <a:t>3 av 5 virksomheter finansierer innovasjonsarbeidet sentralt innenfor virksomhetens eget budsjett</a:t>
            </a:r>
          </a:p>
          <a:p>
            <a:pPr marL="0" lvl="1" indent="-171446">
              <a:buFont typeface="Arial" panose="020B0604020202020204" pitchFamily="34" charset="0"/>
              <a:buChar char="•"/>
            </a:pPr>
            <a:endParaRPr lang="nb-NO" sz="1200" dirty="0"/>
          </a:p>
          <a:p>
            <a:pPr marL="0" lvl="1" indent="-171446">
              <a:buFont typeface="Arial" panose="020B0604020202020204" pitchFamily="34" charset="0"/>
              <a:buChar char="•"/>
            </a:pPr>
            <a:r>
              <a:rPr lang="nb-NO" sz="1200" dirty="0"/>
              <a:t>2 av 5 virksomheter finansierer innovasjonsarbeidet sentralt helt eller delvis med eksterne midler </a:t>
            </a:r>
            <a:br>
              <a:rPr lang="nb-NO" sz="1200" dirty="0"/>
            </a:br>
            <a:endParaRPr lang="nb-NO" sz="1200" dirty="0"/>
          </a:p>
          <a:p>
            <a:pPr marL="171446" lvl="1" indent="-171446">
              <a:buFont typeface="Arial" panose="020B0604020202020204" pitchFamily="34" charset="0"/>
              <a:buChar char="•"/>
            </a:pPr>
            <a:r>
              <a:rPr lang="nb-NO" sz="1200" dirty="0"/>
              <a:t>1 av 4 virksomheter har øremerkede innovasjonsmidler, som deler av virksomheten kan søke på</a:t>
            </a:r>
            <a:br>
              <a:rPr lang="nb-NO" sz="1200" dirty="0"/>
            </a:b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20</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0" name="Text Placeholder 4">
            <a:extLst>
              <a:ext uri="{FF2B5EF4-FFF2-40B4-BE49-F238E27FC236}">
                <a16:creationId xmlns:a16="http://schemas.microsoft.com/office/drawing/2014/main" id="{2E0789BD-1FDC-4C8E-A686-CDEC49D4122F}"/>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56127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8E54-A5A0-4763-8228-C108E6022C79}"/>
              </a:ext>
            </a:extLst>
          </p:cNvPr>
          <p:cNvSpPr>
            <a:spLocks noGrp="1"/>
          </p:cNvSpPr>
          <p:nvPr>
            <p:ph type="title"/>
          </p:nvPr>
        </p:nvSpPr>
        <p:spPr>
          <a:xfrm>
            <a:off x="233205" y="268221"/>
            <a:ext cx="8839358" cy="323917"/>
          </a:xfrm>
        </p:spPr>
        <p:txBody>
          <a:bodyPr anchor="b">
            <a:normAutofit/>
          </a:bodyPr>
          <a:lstStyle/>
          <a:p>
            <a:r>
              <a:rPr lang="nb-NO" sz="2000" dirty="0">
                <a:solidFill>
                  <a:schemeClr val="tx1"/>
                </a:solidFill>
              </a:rPr>
              <a:t>Hvordan finansieres innovasjonsarbeidet sentralt?</a:t>
            </a:r>
          </a:p>
        </p:txBody>
      </p:sp>
      <p:grpSp>
        <p:nvGrpSpPr>
          <p:cNvPr id="44" name="Group 43">
            <a:extLst>
              <a:ext uri="{FF2B5EF4-FFF2-40B4-BE49-F238E27FC236}">
                <a16:creationId xmlns:a16="http://schemas.microsoft.com/office/drawing/2014/main" id="{4C8D57E7-9C1C-4C8F-B324-1DE40A903B52}"/>
              </a:ext>
            </a:extLst>
          </p:cNvPr>
          <p:cNvGrpSpPr/>
          <p:nvPr/>
        </p:nvGrpSpPr>
        <p:grpSpPr>
          <a:xfrm>
            <a:off x="942976" y="343976"/>
            <a:ext cx="8099767" cy="4303638"/>
            <a:chOff x="942976" y="478065"/>
            <a:chExt cx="8099767" cy="4303638"/>
          </a:xfrm>
        </p:grpSpPr>
        <p:graphicFrame>
          <p:nvGraphicFramePr>
            <p:cNvPr id="7" name="Chart 6">
              <a:extLst>
                <a:ext uri="{FF2B5EF4-FFF2-40B4-BE49-F238E27FC236}">
                  <a16:creationId xmlns:a16="http://schemas.microsoft.com/office/drawing/2014/main" id="{42E8036A-10D4-4E3A-977C-123B2683CF66}"/>
                </a:ext>
              </a:extLst>
            </p:cNvPr>
            <p:cNvGraphicFramePr/>
            <p:nvPr>
              <p:extLst>
                <p:ext uri="{D42A27DB-BD31-4B8C-83A1-F6EECF244321}">
                  <p14:modId xmlns:p14="http://schemas.microsoft.com/office/powerpoint/2010/main" val="1763552520"/>
                </p:ext>
              </p:extLst>
            </p:nvPr>
          </p:nvGraphicFramePr>
          <p:xfrm>
            <a:off x="942976" y="619125"/>
            <a:ext cx="3544080" cy="400627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5121CB6D-5573-4267-AC70-62CE912F167C}"/>
                </a:ext>
              </a:extLst>
            </p:cNvPr>
            <p:cNvCxnSpPr>
              <a:cxnSpLocks/>
            </p:cNvCxnSpPr>
            <p:nvPr/>
          </p:nvCxnSpPr>
          <p:spPr>
            <a:xfrm>
              <a:off x="3255364" y="1311275"/>
              <a:ext cx="3186625" cy="17381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76D2C469-757A-4BB9-B989-8B8CED08406F}"/>
                </a:ext>
              </a:extLst>
            </p:cNvPr>
            <p:cNvCxnSpPr>
              <a:cxnSpLocks/>
            </p:cNvCxnSpPr>
            <p:nvPr/>
          </p:nvCxnSpPr>
          <p:spPr>
            <a:xfrm flipV="1">
              <a:off x="3255364" y="3396273"/>
              <a:ext cx="3186625" cy="25497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a:extLst>
                <a:ext uri="{FF2B5EF4-FFF2-40B4-BE49-F238E27FC236}">
                  <a16:creationId xmlns:a16="http://schemas.microsoft.com/office/drawing/2014/main" id="{1A45F5CA-ECD6-43B5-82B1-69088609FEF5}"/>
                </a:ext>
              </a:extLst>
            </p:cNvPr>
            <p:cNvGraphicFramePr/>
            <p:nvPr>
              <p:extLst>
                <p:ext uri="{D42A27DB-BD31-4B8C-83A1-F6EECF244321}">
                  <p14:modId xmlns:p14="http://schemas.microsoft.com/office/powerpoint/2010/main" val="1707777034"/>
                </p:ext>
              </p:extLst>
            </p:nvPr>
          </p:nvGraphicFramePr>
          <p:xfrm>
            <a:off x="4487057" y="478065"/>
            <a:ext cx="4555686" cy="4303638"/>
          </p:xfrm>
          <a:graphic>
            <a:graphicData uri="http://schemas.openxmlformats.org/drawingml/2006/chart">
              <c:chart xmlns:c="http://schemas.openxmlformats.org/drawingml/2006/chart" xmlns:r="http://schemas.openxmlformats.org/officeDocument/2006/relationships" r:id="rId4"/>
            </a:graphicData>
          </a:graphic>
        </p:graphicFrame>
      </p:grpSp>
      <p:sp>
        <p:nvSpPr>
          <p:cNvPr id="25" name="TextBox 24">
            <a:extLst>
              <a:ext uri="{FF2B5EF4-FFF2-40B4-BE49-F238E27FC236}">
                <a16:creationId xmlns:a16="http://schemas.microsoft.com/office/drawing/2014/main" id="{ED621443-0277-4799-B4D0-B252D46B67F6}"/>
              </a:ext>
            </a:extLst>
          </p:cNvPr>
          <p:cNvSpPr txBox="1"/>
          <p:nvPr/>
        </p:nvSpPr>
        <p:spPr>
          <a:xfrm>
            <a:off x="34924" y="4723368"/>
            <a:ext cx="4452131" cy="369332"/>
          </a:xfrm>
          <a:prstGeom prst="rect">
            <a:avLst/>
          </a:prstGeom>
        </p:spPr>
        <p:txBody>
          <a:bodyPr vert="horz" wrap="square" lIns="0" tIns="0" rIns="0" bIns="0" rtlCol="0">
            <a:spAutoFit/>
          </a:bodyPr>
          <a:lstStyle/>
          <a:p>
            <a:pPr marL="4763"/>
            <a:r>
              <a:rPr lang="nb-NO" sz="800" i="1" dirty="0"/>
              <a:t>Q10: Hvordan finansieres innovasjonsarbeidet sentralt? </a:t>
            </a:r>
            <a:r>
              <a:rPr lang="nb-NO" sz="800" i="1" dirty="0" err="1"/>
              <a:t>Difi</a:t>
            </a:r>
            <a:r>
              <a:rPr lang="nb-NO" sz="800" i="1" dirty="0"/>
              <a:t> 2018 (n=46)</a:t>
            </a:r>
          </a:p>
          <a:p>
            <a:pPr marL="4763"/>
            <a:r>
              <a:rPr lang="nb-NO" sz="800" i="1" dirty="0"/>
              <a:t>Filter: Kun stilt til de som har en enhet eller medarbeidere sentralt som har som hovedoppgave å jobbe med innovasjon</a:t>
            </a:r>
          </a:p>
        </p:txBody>
      </p:sp>
      <p:sp>
        <p:nvSpPr>
          <p:cNvPr id="26" name="TextBox 25">
            <a:extLst>
              <a:ext uri="{FF2B5EF4-FFF2-40B4-BE49-F238E27FC236}">
                <a16:creationId xmlns:a16="http://schemas.microsoft.com/office/drawing/2014/main" id="{0AA4E6B7-836B-4530-9A21-2FE016C10987}"/>
              </a:ext>
            </a:extLst>
          </p:cNvPr>
          <p:cNvSpPr txBox="1"/>
          <p:nvPr/>
        </p:nvSpPr>
        <p:spPr>
          <a:xfrm>
            <a:off x="4752621" y="4723368"/>
            <a:ext cx="3415565" cy="369332"/>
          </a:xfrm>
          <a:prstGeom prst="rect">
            <a:avLst/>
          </a:prstGeom>
        </p:spPr>
        <p:txBody>
          <a:bodyPr vert="horz" wrap="square" lIns="0" tIns="0" rIns="0" bIns="0" rtlCol="0">
            <a:spAutoFit/>
          </a:bodyPr>
          <a:lstStyle/>
          <a:p>
            <a:pPr marL="4763"/>
            <a:r>
              <a:rPr lang="nb-NO" sz="800" i="1" dirty="0"/>
              <a:t>Q11: Hvem har bidratt til å finansiere innovasjonsarbeidet sentralt? </a:t>
            </a:r>
          </a:p>
          <a:p>
            <a:pPr marL="4763"/>
            <a:r>
              <a:rPr lang="nb-NO" sz="800" i="1" dirty="0" err="1"/>
              <a:t>Difi</a:t>
            </a:r>
            <a:r>
              <a:rPr lang="nb-NO" sz="800" i="1" dirty="0"/>
              <a:t> 2018 (n=16) </a:t>
            </a:r>
          </a:p>
          <a:p>
            <a:pPr marL="4763"/>
            <a:r>
              <a:rPr lang="nb-NO" sz="800" i="1" dirty="0"/>
              <a:t>(Kun stilt til de som har svart «Helt eller delvis eksternt finansiert» på Q10)</a:t>
            </a:r>
          </a:p>
        </p:txBody>
      </p:sp>
      <p:sp>
        <p:nvSpPr>
          <p:cNvPr id="12" name="Plassholder for lysbildenummer 5">
            <a:extLst>
              <a:ext uri="{FF2B5EF4-FFF2-40B4-BE49-F238E27FC236}">
                <a16:creationId xmlns:a16="http://schemas.microsoft.com/office/drawing/2014/main" id="{9AE9BF73-70EE-4F1E-AC34-F2A2E455CE9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21</a:t>
            </a:fld>
            <a:endParaRPr lang="nb-NO" dirty="0"/>
          </a:p>
        </p:txBody>
      </p:sp>
      <p:sp>
        <p:nvSpPr>
          <p:cNvPr id="16" name="Text Placeholder 4">
            <a:extLst>
              <a:ext uri="{FF2B5EF4-FFF2-40B4-BE49-F238E27FC236}">
                <a16:creationId xmlns:a16="http://schemas.microsoft.com/office/drawing/2014/main" id="{E8DA7376-C0DE-4962-BFAF-7FDDB5023B5D}"/>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69335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8E54-A5A0-4763-8228-C108E6022C79}"/>
              </a:ext>
            </a:extLst>
          </p:cNvPr>
          <p:cNvSpPr>
            <a:spLocks noGrp="1"/>
          </p:cNvSpPr>
          <p:nvPr>
            <p:ph type="title"/>
          </p:nvPr>
        </p:nvSpPr>
        <p:spPr>
          <a:xfrm>
            <a:off x="233205" y="133394"/>
            <a:ext cx="8839358" cy="664797"/>
          </a:xfrm>
        </p:spPr>
        <p:txBody>
          <a:bodyPr>
            <a:normAutofit/>
          </a:bodyPr>
          <a:lstStyle/>
          <a:p>
            <a:r>
              <a:rPr lang="nb-NO" sz="2000" dirty="0">
                <a:solidFill>
                  <a:schemeClr val="tx1"/>
                </a:solidFill>
              </a:rPr>
              <a:t>Har virksomheten øremerkede innovasjonsmidler eller andre finansieringskilder?</a:t>
            </a:r>
          </a:p>
        </p:txBody>
      </p:sp>
      <p:sp>
        <p:nvSpPr>
          <p:cNvPr id="25" name="TextBox 24">
            <a:extLst>
              <a:ext uri="{FF2B5EF4-FFF2-40B4-BE49-F238E27FC236}">
                <a16:creationId xmlns:a16="http://schemas.microsoft.com/office/drawing/2014/main" id="{ED621443-0277-4799-B4D0-B252D46B67F6}"/>
              </a:ext>
            </a:extLst>
          </p:cNvPr>
          <p:cNvSpPr txBox="1"/>
          <p:nvPr/>
        </p:nvSpPr>
        <p:spPr>
          <a:xfrm>
            <a:off x="47706" y="4850334"/>
            <a:ext cx="4227114" cy="246221"/>
          </a:xfrm>
          <a:prstGeom prst="rect">
            <a:avLst/>
          </a:prstGeom>
        </p:spPr>
        <p:txBody>
          <a:bodyPr vert="horz" wrap="square" lIns="0" tIns="0" rIns="0" bIns="0" rtlCol="0">
            <a:spAutoFit/>
          </a:bodyPr>
          <a:lstStyle/>
          <a:p>
            <a:pPr marL="4763"/>
            <a:r>
              <a:rPr lang="nb-NO" sz="800" i="1" dirty="0"/>
              <a:t>Q14: Har virksomheten øremerkede innovasjonsmidler eller andre finansieringskilder, der ulike enheter i virksomheten kan søke om midler til innovasjon? Alle </a:t>
            </a:r>
            <a:r>
              <a:rPr lang="nb-NO" sz="800" i="1" dirty="0" err="1"/>
              <a:t>Difi</a:t>
            </a:r>
            <a:r>
              <a:rPr lang="nb-NO" sz="800" i="1" dirty="0"/>
              <a:t> 2018 (n=80)</a:t>
            </a:r>
          </a:p>
        </p:txBody>
      </p:sp>
      <p:sp>
        <p:nvSpPr>
          <p:cNvPr id="26" name="TextBox 25">
            <a:extLst>
              <a:ext uri="{FF2B5EF4-FFF2-40B4-BE49-F238E27FC236}">
                <a16:creationId xmlns:a16="http://schemas.microsoft.com/office/drawing/2014/main" id="{0AA4E6B7-836B-4530-9A21-2FE016C10987}"/>
              </a:ext>
            </a:extLst>
          </p:cNvPr>
          <p:cNvSpPr txBox="1"/>
          <p:nvPr/>
        </p:nvSpPr>
        <p:spPr>
          <a:xfrm>
            <a:off x="4643438" y="4822518"/>
            <a:ext cx="4046082" cy="246221"/>
          </a:xfrm>
          <a:prstGeom prst="rect">
            <a:avLst/>
          </a:prstGeom>
        </p:spPr>
        <p:txBody>
          <a:bodyPr vert="horz" wrap="square" lIns="0" tIns="0" rIns="0" bIns="0" rtlCol="0">
            <a:spAutoFit/>
          </a:bodyPr>
          <a:lstStyle/>
          <a:p>
            <a:pPr marL="4763"/>
            <a:r>
              <a:rPr lang="nb-NO" sz="800" i="1" dirty="0"/>
              <a:t>Q16: Hva er formålet med innovasjonsmidlene? </a:t>
            </a:r>
            <a:r>
              <a:rPr lang="nb-NO" sz="800" i="1" dirty="0" err="1"/>
              <a:t>Difi</a:t>
            </a:r>
            <a:r>
              <a:rPr lang="nb-NO" sz="800" i="1" dirty="0"/>
              <a:t> 2018 (n=20) </a:t>
            </a:r>
          </a:p>
          <a:p>
            <a:pPr marL="4763"/>
            <a:r>
              <a:rPr lang="nb-NO" sz="800" i="1" dirty="0"/>
              <a:t>Filterspørsmål: Er kun stilt til de som har svart «Ja, vi har innovasjonsmidler på Q14.</a:t>
            </a:r>
          </a:p>
        </p:txBody>
      </p:sp>
      <p:graphicFrame>
        <p:nvGraphicFramePr>
          <p:cNvPr id="11" name="Chart 10">
            <a:extLst>
              <a:ext uri="{FF2B5EF4-FFF2-40B4-BE49-F238E27FC236}">
                <a16:creationId xmlns:a16="http://schemas.microsoft.com/office/drawing/2014/main" id="{C998CAE7-C1A1-4350-893B-C133A071D721}"/>
              </a:ext>
            </a:extLst>
          </p:cNvPr>
          <p:cNvGraphicFramePr/>
          <p:nvPr>
            <p:extLst>
              <p:ext uri="{D42A27DB-BD31-4B8C-83A1-F6EECF244321}">
                <p14:modId xmlns:p14="http://schemas.microsoft.com/office/powerpoint/2010/main" val="2541166021"/>
              </p:ext>
            </p:extLst>
          </p:nvPr>
        </p:nvGraphicFramePr>
        <p:xfrm>
          <a:off x="4575644" y="985936"/>
          <a:ext cx="4277801" cy="3542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913C7C0-19B0-48CC-9464-D12154D1F922}"/>
              </a:ext>
            </a:extLst>
          </p:cNvPr>
          <p:cNvGraphicFramePr/>
          <p:nvPr>
            <p:extLst>
              <p:ext uri="{D42A27DB-BD31-4B8C-83A1-F6EECF244321}">
                <p14:modId xmlns:p14="http://schemas.microsoft.com/office/powerpoint/2010/main" val="2612804562"/>
              </p:ext>
            </p:extLst>
          </p:nvPr>
        </p:nvGraphicFramePr>
        <p:xfrm>
          <a:off x="47706" y="1064351"/>
          <a:ext cx="5497002" cy="3721155"/>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64B783B8-7DC5-4DFF-B53D-B6AD5904E1EC}"/>
              </a:ext>
            </a:extLst>
          </p:cNvPr>
          <p:cNvCxnSpPr>
            <a:cxnSpLocks/>
          </p:cNvCxnSpPr>
          <p:nvPr/>
        </p:nvCxnSpPr>
        <p:spPr>
          <a:xfrm flipV="1">
            <a:off x="3536021" y="1176428"/>
            <a:ext cx="1849324" cy="55991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C4803632-CD72-4106-BE65-65E3C1866EA2}"/>
              </a:ext>
            </a:extLst>
          </p:cNvPr>
          <p:cNvCxnSpPr>
            <a:cxnSpLocks/>
          </p:cNvCxnSpPr>
          <p:nvPr/>
        </p:nvCxnSpPr>
        <p:spPr>
          <a:xfrm>
            <a:off x="3536021" y="3465775"/>
            <a:ext cx="2008687" cy="60987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2" name="Plassholder for lysbildenummer 5">
            <a:extLst>
              <a:ext uri="{FF2B5EF4-FFF2-40B4-BE49-F238E27FC236}">
                <a16:creationId xmlns:a16="http://schemas.microsoft.com/office/drawing/2014/main" id="{036ABA1E-F2D3-44E8-859C-9E510C2415A7}"/>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22</a:t>
            </a:fld>
            <a:endParaRPr lang="nb-NO" dirty="0"/>
          </a:p>
        </p:txBody>
      </p:sp>
      <p:sp>
        <p:nvSpPr>
          <p:cNvPr id="14" name="Text Placeholder 4">
            <a:extLst>
              <a:ext uri="{FF2B5EF4-FFF2-40B4-BE49-F238E27FC236}">
                <a16:creationId xmlns:a16="http://schemas.microsoft.com/office/drawing/2014/main" id="{30FB1228-DD99-4561-B72A-E48B9484B062}"/>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05084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2946640" cy="440762"/>
          </a:xfrm>
          <a:prstGeom prst="rect">
            <a:avLst/>
          </a:prstGeom>
          <a:noFill/>
        </p:spPr>
        <p:txBody>
          <a:bodyPr wrap="none" rtlCol="0">
            <a:spAutoFit/>
          </a:bodyPr>
          <a:lstStyle/>
          <a:p>
            <a:r>
              <a:rPr lang="nb-NO" dirty="0">
                <a:ln w="3175">
                  <a:noFill/>
                </a:ln>
                <a:solidFill>
                  <a:schemeClr val="bg1"/>
                </a:solidFill>
              </a:rPr>
              <a:t>Årsaker til innovasjon</a:t>
            </a:r>
          </a:p>
        </p:txBody>
      </p:sp>
    </p:spTree>
    <p:extLst>
      <p:ext uri="{BB962C8B-B14F-4D97-AF65-F5344CB8AC3E}">
        <p14:creationId xmlns:p14="http://schemas.microsoft.com/office/powerpoint/2010/main" val="4260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7" y="360861"/>
            <a:ext cx="6582716"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årsaker</a:t>
            </a:r>
            <a:r>
              <a:rPr lang="en-GB" dirty="0">
                <a:solidFill>
                  <a:schemeClr val="tx1"/>
                </a:solidFill>
              </a:rPr>
              <a:t> </a:t>
            </a:r>
            <a:r>
              <a:rPr lang="en-GB" dirty="0" err="1">
                <a:solidFill>
                  <a:schemeClr val="tx1"/>
                </a:solidFill>
              </a:rPr>
              <a:t>til</a:t>
            </a:r>
            <a:r>
              <a:rPr lang="en-GB" dirty="0">
                <a:solidFill>
                  <a:schemeClr val="tx1"/>
                </a:solidFill>
              </a:rPr>
              <a:t> </a:t>
            </a:r>
            <a:r>
              <a:rPr lang="en-GB" dirty="0" err="1">
                <a:solidFill>
                  <a:schemeClr val="tx1"/>
                </a:solidFill>
              </a:rPr>
              <a:t>innovasjon</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243047" cy="738664"/>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endParaRPr lang="nb-NO" sz="1200" dirty="0"/>
          </a:p>
          <a:p>
            <a:pPr marL="171446" lvl="1" indent="-171446">
              <a:buFont typeface="Arial" panose="020B0604020202020204" pitchFamily="34" charset="0"/>
              <a:buChar char="•"/>
            </a:pPr>
            <a:r>
              <a:rPr lang="nb-NO" sz="1200" dirty="0"/>
              <a:t>De viktigste årsakene til at virksomheten jobber med innovasjon er samfunnsutfordringer som ikke kan løses ved å gjøre mer av det samme, ny teknologi og/eller innsparinger og effektiviseringskrav. </a:t>
            </a:r>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24</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0" name="Text Placeholder 4">
            <a:extLst>
              <a:ext uri="{FF2B5EF4-FFF2-40B4-BE49-F238E27FC236}">
                <a16:creationId xmlns:a16="http://schemas.microsoft.com/office/drawing/2014/main" id="{A3780D72-2741-443E-9A2A-46ACE5207C88}"/>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501273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BE58-B13E-4081-9C24-7DFA9A52D0CE}"/>
              </a:ext>
            </a:extLst>
          </p:cNvPr>
          <p:cNvSpPr>
            <a:spLocks noGrp="1"/>
          </p:cNvSpPr>
          <p:nvPr>
            <p:ph type="title"/>
          </p:nvPr>
        </p:nvSpPr>
        <p:spPr>
          <a:xfrm>
            <a:off x="227013" y="284659"/>
            <a:ext cx="8845550" cy="512266"/>
          </a:xfrm>
        </p:spPr>
        <p:txBody>
          <a:bodyPr>
            <a:noAutofit/>
          </a:bodyPr>
          <a:lstStyle/>
          <a:p>
            <a:r>
              <a:rPr lang="nb-NO" sz="2000" dirty="0">
                <a:solidFill>
                  <a:schemeClr val="tx1"/>
                </a:solidFill>
              </a:rPr>
              <a:t>Hvem eller hva er viktigste årsak(er) til at virksomheten arbeider med innovasjon?</a:t>
            </a:r>
          </a:p>
        </p:txBody>
      </p:sp>
      <p:graphicFrame>
        <p:nvGraphicFramePr>
          <p:cNvPr id="7" name="Chart 6">
            <a:extLst>
              <a:ext uri="{FF2B5EF4-FFF2-40B4-BE49-F238E27FC236}">
                <a16:creationId xmlns:a16="http://schemas.microsoft.com/office/drawing/2014/main" id="{3CA02D8C-535B-4AB6-B7FF-E8B5A28B0090}"/>
              </a:ext>
            </a:extLst>
          </p:cNvPr>
          <p:cNvGraphicFramePr/>
          <p:nvPr>
            <p:extLst>
              <p:ext uri="{D42A27DB-BD31-4B8C-83A1-F6EECF244321}">
                <p14:modId xmlns:p14="http://schemas.microsoft.com/office/powerpoint/2010/main" val="3631280109"/>
              </p:ext>
            </p:extLst>
          </p:nvPr>
        </p:nvGraphicFramePr>
        <p:xfrm>
          <a:off x="232375" y="928574"/>
          <a:ext cx="8654595" cy="39460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E5A90B3-73DE-4735-8196-2214A7C8FFB1}"/>
              </a:ext>
            </a:extLst>
          </p:cNvPr>
          <p:cNvSpPr txBox="1"/>
          <p:nvPr/>
        </p:nvSpPr>
        <p:spPr>
          <a:xfrm>
            <a:off x="28101" y="4798432"/>
            <a:ext cx="8654595" cy="246221"/>
          </a:xfrm>
          <a:prstGeom prst="rect">
            <a:avLst/>
          </a:prstGeom>
        </p:spPr>
        <p:txBody>
          <a:bodyPr vert="horz" wrap="square" lIns="0" tIns="0" rIns="0" bIns="0" rtlCol="0">
            <a:spAutoFit/>
          </a:bodyPr>
          <a:lstStyle/>
          <a:p>
            <a:pPr marL="4763"/>
            <a:r>
              <a:rPr lang="nb-NO" sz="800" i="1" dirty="0"/>
              <a:t>Q17. Hvem eller hva er viktigste årsak(er) til at virksomheten arbeider med innovasjon? </a:t>
            </a:r>
            <a:r>
              <a:rPr lang="nb-NO" sz="800" i="1" dirty="0" err="1"/>
              <a:t>Difi</a:t>
            </a:r>
            <a:r>
              <a:rPr lang="nb-NO" sz="800" i="1" dirty="0"/>
              <a:t> 2018 (n=69)</a:t>
            </a:r>
          </a:p>
          <a:p>
            <a:pPr marL="4763"/>
            <a:r>
              <a:rPr lang="nb-NO" sz="800" i="1" dirty="0"/>
              <a:t>Filterspørsmål: Kun stilt til de som jobber med innovasjon.</a:t>
            </a:r>
          </a:p>
        </p:txBody>
      </p:sp>
      <p:sp>
        <p:nvSpPr>
          <p:cNvPr id="11" name="Plassholder for lysbildenummer 5">
            <a:extLst>
              <a:ext uri="{FF2B5EF4-FFF2-40B4-BE49-F238E27FC236}">
                <a16:creationId xmlns:a16="http://schemas.microsoft.com/office/drawing/2014/main" id="{2B2BABA2-4AEC-4C87-9113-8AAC24C57ECD}"/>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25</a:t>
            </a:fld>
            <a:endParaRPr lang="nb-NO" dirty="0"/>
          </a:p>
        </p:txBody>
      </p:sp>
      <p:sp>
        <p:nvSpPr>
          <p:cNvPr id="10" name="Text Placeholder 4">
            <a:extLst>
              <a:ext uri="{FF2B5EF4-FFF2-40B4-BE49-F238E27FC236}">
                <a16:creationId xmlns:a16="http://schemas.microsoft.com/office/drawing/2014/main" id="{B5B050D3-D46D-4E0A-A403-D2664720027B}"/>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80456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F4519B-3408-4BA1-8F31-18BE660C7EF9}"/>
              </a:ext>
            </a:extLst>
          </p:cNvPr>
          <p:cNvSpPr txBox="1"/>
          <p:nvPr/>
        </p:nvSpPr>
        <p:spPr>
          <a:xfrm>
            <a:off x="453710" y="2680379"/>
            <a:ext cx="3546164" cy="440762"/>
          </a:xfrm>
          <a:prstGeom prst="rect">
            <a:avLst/>
          </a:prstGeom>
          <a:noFill/>
        </p:spPr>
        <p:txBody>
          <a:bodyPr wrap="none" rtlCol="0">
            <a:spAutoFit/>
          </a:bodyPr>
          <a:lstStyle/>
          <a:p>
            <a:r>
              <a:rPr lang="nb-NO" dirty="0">
                <a:solidFill>
                  <a:schemeClr val="bg1"/>
                </a:solidFill>
              </a:rPr>
              <a:t>Samarbeid om innovasjon</a:t>
            </a:r>
          </a:p>
        </p:txBody>
      </p:sp>
    </p:spTree>
    <p:extLst>
      <p:ext uri="{BB962C8B-B14F-4D97-AF65-F5344CB8AC3E}">
        <p14:creationId xmlns:p14="http://schemas.microsoft.com/office/powerpoint/2010/main" val="270550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7" y="360861"/>
            <a:ext cx="6582716"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samarbeid</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243047" cy="2031325"/>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endParaRPr lang="nb-NO" sz="1200" dirty="0"/>
          </a:p>
          <a:p>
            <a:pPr marL="171446" lvl="1" indent="-171446">
              <a:buFont typeface="Arial" panose="020B0604020202020204" pitchFamily="34" charset="0"/>
              <a:buChar char="•"/>
            </a:pPr>
            <a:endParaRPr lang="nb-NO" sz="1200" dirty="0"/>
          </a:p>
          <a:p>
            <a:pPr marL="171446" lvl="1" indent="-171446">
              <a:buFont typeface="Arial" panose="020B0604020202020204" pitchFamily="34" charset="0"/>
              <a:buChar char="•"/>
            </a:pPr>
            <a:r>
              <a:rPr lang="nb-NO" sz="1200" dirty="0"/>
              <a:t>97% av virksomhetene rapporterer at de samarbeider med andre i sitt innovasjonsarbeid</a:t>
            </a:r>
          </a:p>
          <a:p>
            <a:pPr marL="171446" lvl="1" indent="-171446">
              <a:buFont typeface="Arial" panose="020B0604020202020204" pitchFamily="34" charset="0"/>
              <a:buChar char="•"/>
            </a:pPr>
            <a:endParaRPr lang="nb-NO" sz="1200" dirty="0"/>
          </a:p>
          <a:p>
            <a:pPr marL="171446" lvl="1" indent="-171446">
              <a:buFont typeface="Arial" panose="020B0604020202020204" pitchFamily="34" charset="0"/>
              <a:buChar char="•"/>
            </a:pPr>
            <a:r>
              <a:rPr lang="nb-NO" sz="1200" dirty="0"/>
              <a:t>7 av 10 virksomheter som jobber med innovasjon samarbeider med private virksomheter i innovasjonsarbeidet</a:t>
            </a:r>
          </a:p>
          <a:p>
            <a:pPr marL="171446" lvl="1" indent="-171446">
              <a:buFont typeface="Arial" panose="020B0604020202020204" pitchFamily="34" charset="0"/>
              <a:buChar char="•"/>
            </a:pPr>
            <a:endParaRPr lang="nb-NO" sz="1200" dirty="0"/>
          </a:p>
          <a:p>
            <a:pPr marL="171446" lvl="1" indent="-171446">
              <a:buFont typeface="Arial" panose="020B0604020202020204" pitchFamily="34" charset="0"/>
              <a:buChar char="•"/>
            </a:pPr>
            <a:r>
              <a:rPr lang="nb-NO" sz="1200" dirty="0"/>
              <a:t>6 av 10 virksomheter som jobber med innovasjon samarbeider med andre statlige virksomheter</a:t>
            </a:r>
          </a:p>
          <a:p>
            <a:pPr marL="171446" lvl="1" indent="-171446">
              <a:buFont typeface="Arial" panose="020B0604020202020204" pitchFamily="34" charset="0"/>
              <a:buChar char="•"/>
            </a:pPr>
            <a:endParaRPr lang="nb-NO" sz="1200" dirty="0"/>
          </a:p>
          <a:p>
            <a:pPr marL="171446" lvl="1" indent="-171446">
              <a:buFont typeface="Arial" panose="020B0604020202020204" pitchFamily="34" charset="0"/>
              <a:buChar char="•"/>
            </a:pPr>
            <a:r>
              <a:rPr lang="nb-NO" sz="1200" dirty="0"/>
              <a:t>Kun 3% av virksomhetene svarer at de ikke samarbeider om innovasjon med noen utenfor egen arbeidsplass</a:t>
            </a:r>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27</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5B2C9587-75BF-4EA6-815B-46547C4D68CA}"/>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1852878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BE58-B13E-4081-9C24-7DFA9A52D0CE}"/>
              </a:ext>
            </a:extLst>
          </p:cNvPr>
          <p:cNvSpPr>
            <a:spLocks noGrp="1"/>
          </p:cNvSpPr>
          <p:nvPr>
            <p:ph type="title"/>
          </p:nvPr>
        </p:nvSpPr>
        <p:spPr>
          <a:xfrm>
            <a:off x="227013" y="287973"/>
            <a:ext cx="8531087" cy="508952"/>
          </a:xfrm>
        </p:spPr>
        <p:txBody>
          <a:bodyPr>
            <a:noAutofit/>
          </a:bodyPr>
          <a:lstStyle/>
          <a:p>
            <a:r>
              <a:rPr lang="nb-NO" sz="2000" dirty="0">
                <a:solidFill>
                  <a:schemeClr val="tx1"/>
                </a:solidFill>
              </a:rPr>
              <a:t>Samarbeider virksomheten med noen av de følgende i innovasjonsarbeidet?</a:t>
            </a:r>
          </a:p>
        </p:txBody>
      </p:sp>
      <p:graphicFrame>
        <p:nvGraphicFramePr>
          <p:cNvPr id="7" name="Chart 6">
            <a:extLst>
              <a:ext uri="{FF2B5EF4-FFF2-40B4-BE49-F238E27FC236}">
                <a16:creationId xmlns:a16="http://schemas.microsoft.com/office/drawing/2014/main" id="{3CA02D8C-535B-4AB6-B7FF-E8B5A28B0090}"/>
              </a:ext>
            </a:extLst>
          </p:cNvPr>
          <p:cNvGraphicFramePr/>
          <p:nvPr>
            <p:extLst>
              <p:ext uri="{D42A27DB-BD31-4B8C-83A1-F6EECF244321}">
                <p14:modId xmlns:p14="http://schemas.microsoft.com/office/powerpoint/2010/main" val="2335951973"/>
              </p:ext>
            </p:extLst>
          </p:nvPr>
        </p:nvGraphicFramePr>
        <p:xfrm>
          <a:off x="232375" y="910729"/>
          <a:ext cx="8654595" cy="39460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E5A90B3-73DE-4735-8196-2214A7C8FFB1}"/>
              </a:ext>
            </a:extLst>
          </p:cNvPr>
          <p:cNvSpPr txBox="1"/>
          <p:nvPr/>
        </p:nvSpPr>
        <p:spPr>
          <a:xfrm>
            <a:off x="39533" y="4829572"/>
            <a:ext cx="9037638" cy="369332"/>
          </a:xfrm>
          <a:prstGeom prst="rect">
            <a:avLst/>
          </a:prstGeom>
        </p:spPr>
        <p:txBody>
          <a:bodyPr vert="horz" wrap="square" lIns="0" tIns="0" rIns="0" bIns="0" rtlCol="0">
            <a:spAutoFit/>
          </a:bodyPr>
          <a:lstStyle/>
          <a:p>
            <a:pPr marL="4763"/>
            <a:r>
              <a:rPr lang="nb-NO" sz="800" i="1" dirty="0"/>
              <a:t>Q18: Samarbeider virksomheten med noen av de følgende i innovasjonsarbeidet? </a:t>
            </a:r>
            <a:r>
              <a:rPr lang="nb-NO" sz="800" i="1" dirty="0" err="1"/>
              <a:t>Difi</a:t>
            </a:r>
            <a:r>
              <a:rPr lang="nb-NO" sz="800" i="1" dirty="0"/>
              <a:t> 2018 (n=69)</a:t>
            </a:r>
          </a:p>
          <a:p>
            <a:pPr marL="4763"/>
            <a:r>
              <a:rPr lang="nb-NO" sz="800" i="1" dirty="0"/>
              <a:t>Filterspørsmål: Kun stilt til de som jobber med innovasjon.</a:t>
            </a:r>
          </a:p>
          <a:p>
            <a:pPr marL="4763"/>
            <a:endParaRPr lang="nb-NO" sz="800" i="1" dirty="0">
              <a:highlight>
                <a:srgbClr val="FFFF00"/>
              </a:highlight>
            </a:endParaRPr>
          </a:p>
        </p:txBody>
      </p:sp>
      <p:sp>
        <p:nvSpPr>
          <p:cNvPr id="10" name="Plassholder for lysbildenummer 5">
            <a:extLst>
              <a:ext uri="{FF2B5EF4-FFF2-40B4-BE49-F238E27FC236}">
                <a16:creationId xmlns:a16="http://schemas.microsoft.com/office/drawing/2014/main" id="{06D7AFD0-88EB-4BC2-A135-3A608DF6354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28</a:t>
            </a:fld>
            <a:endParaRPr lang="nb-NO" dirty="0"/>
          </a:p>
        </p:txBody>
      </p:sp>
      <p:sp>
        <p:nvSpPr>
          <p:cNvPr id="13" name="Text Placeholder 4">
            <a:extLst>
              <a:ext uri="{FF2B5EF4-FFF2-40B4-BE49-F238E27FC236}">
                <a16:creationId xmlns:a16="http://schemas.microsoft.com/office/drawing/2014/main" id="{80976F00-5DA9-474C-897D-36ECE7C71685}"/>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50041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44E02-C96A-4EA6-97F5-93839595090C}"/>
              </a:ext>
            </a:extLst>
          </p:cNvPr>
          <p:cNvSpPr txBox="1"/>
          <p:nvPr/>
        </p:nvSpPr>
        <p:spPr>
          <a:xfrm>
            <a:off x="453710" y="2680379"/>
            <a:ext cx="6078908" cy="440762"/>
          </a:xfrm>
          <a:prstGeom prst="rect">
            <a:avLst/>
          </a:prstGeom>
          <a:noFill/>
        </p:spPr>
        <p:txBody>
          <a:bodyPr wrap="none" rtlCol="0">
            <a:spAutoFit/>
          </a:bodyPr>
          <a:lstStyle/>
          <a:p>
            <a:r>
              <a:rPr lang="nb-NO" dirty="0">
                <a:solidFill>
                  <a:schemeClr val="bg1"/>
                </a:solidFill>
              </a:rPr>
              <a:t>Faktorer som fremmer og hemmer innovasjon</a:t>
            </a:r>
          </a:p>
        </p:txBody>
      </p:sp>
    </p:spTree>
    <p:extLst>
      <p:ext uri="{BB962C8B-B14F-4D97-AF65-F5344CB8AC3E}">
        <p14:creationId xmlns:p14="http://schemas.microsoft.com/office/powerpoint/2010/main" val="244568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450" y="202713"/>
            <a:ext cx="6582716" cy="389530"/>
          </a:xfrm>
        </p:spPr>
        <p:txBody>
          <a:bodyPr>
            <a:normAutofit/>
          </a:bodyPr>
          <a:lstStyle/>
          <a:p>
            <a:r>
              <a:rPr lang="en-GB" sz="2000" dirty="0">
                <a:solidFill>
                  <a:schemeClr val="tx1"/>
                </a:solidFill>
              </a:rPr>
              <a:t>Om </a:t>
            </a:r>
            <a:r>
              <a:rPr lang="en-GB" sz="2000" dirty="0" err="1">
                <a:solidFill>
                  <a:schemeClr val="tx1"/>
                </a:solidFill>
              </a:rPr>
              <a:t>denne</a:t>
            </a:r>
            <a:r>
              <a:rPr lang="en-GB" sz="2000" dirty="0">
                <a:solidFill>
                  <a:schemeClr val="tx1"/>
                </a:solidFill>
              </a:rPr>
              <a:t> </a:t>
            </a:r>
            <a:r>
              <a:rPr lang="en-GB" sz="2000" dirty="0" err="1">
                <a:solidFill>
                  <a:schemeClr val="tx1"/>
                </a:solidFill>
              </a:rPr>
              <a:t>rapporten</a:t>
            </a:r>
            <a:r>
              <a:rPr lang="en-GB" sz="2000"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3292" y="802061"/>
            <a:ext cx="7651680" cy="3600986"/>
          </a:xfrm>
          <a:prstGeom prst="rect">
            <a:avLst/>
          </a:prstGeom>
        </p:spPr>
        <p:txBody>
          <a:bodyPr vert="horz" wrap="square" lIns="0" tIns="0" rIns="0" bIns="0" rtlCol="0">
            <a:spAutoFit/>
          </a:bodyPr>
          <a:lstStyle/>
          <a:p>
            <a:pPr marL="176213" indent="-171450">
              <a:buFont typeface="Arial" panose="020B0604020202020204" pitchFamily="34" charset="0"/>
              <a:buChar char="•"/>
            </a:pPr>
            <a:r>
              <a:rPr lang="nb-NO" sz="1200" dirty="0"/>
              <a:t>Analysebyrået </a:t>
            </a:r>
            <a:r>
              <a:rPr lang="nb-NO" sz="1200" dirty="0" err="1"/>
              <a:t>Ipsos</a:t>
            </a:r>
            <a:r>
              <a:rPr lang="nb-NO" sz="1200" dirty="0"/>
              <a:t> har bistått Difi med gjennomføringen av Innovasjonsbarometeret i staten 2018. </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dirty="0" err="1"/>
              <a:t>Ipsos</a:t>
            </a:r>
            <a:r>
              <a:rPr lang="nb-NO" sz="1200" dirty="0"/>
              <a:t> har sammenstilt overordnede resultater i denne rapporten, rapporten ble levert til Difi 16.11.2018. </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dirty="0"/>
              <a:t>Difi gjorde enkelte endringer og oversendte rapporten til KMD 20.11.2018.</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dirty="0"/>
              <a:t>Rapporten er etter ønske fra KMD utarbeidet som en PowerPoint-rapport.</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dirty="0"/>
              <a:t>Difi skal utarbeide flere analyser utover det som er presentert i denne rapporten, dette vil presenteres på et senere tidspunkt </a:t>
            </a:r>
          </a:p>
          <a:p>
            <a:pPr marL="751188" lvl="1" indent="-171450">
              <a:buFont typeface="Arial" panose="020B0604020202020204" pitchFamily="34" charset="0"/>
              <a:buChar char="•"/>
            </a:pPr>
            <a:r>
              <a:rPr lang="nb-NO" sz="1200" dirty="0"/>
              <a:t>Dette gjelder blant annet analyser som ser på variasjon gitt ulike bakgrunnsvariabler</a:t>
            </a:r>
          </a:p>
          <a:p>
            <a:pPr marL="751188" lvl="1" indent="-171450">
              <a:buFont typeface="Arial" panose="020B0604020202020204" pitchFamily="34" charset="0"/>
              <a:buChar char="•"/>
            </a:pPr>
            <a:r>
              <a:rPr lang="nb-NO" sz="1200" dirty="0"/>
              <a:t>Difi skal gi ytterligere sammenlikninger med KS, Danmark, Sverige, Finland og Island. Difi har ikke mottatt data fra alle nevnte kilder, det er ikke avklart når dette vil foreligge. </a:t>
            </a:r>
            <a:endParaRPr lang="nb-NO" sz="1200" dirty="0">
              <a:highlight>
                <a:srgbClr val="FFFF00"/>
              </a:highlight>
            </a:endParaRPr>
          </a:p>
          <a:p>
            <a:pPr marL="4763"/>
            <a:endParaRPr lang="nb-NO" sz="1200" dirty="0"/>
          </a:p>
          <a:p>
            <a:pPr marL="4763"/>
            <a:endParaRPr lang="nb-NO" sz="1200" dirty="0"/>
          </a:p>
          <a:p>
            <a:pPr marL="176213" indent="-171450">
              <a:buFont typeface="Arial" panose="020B0604020202020204" pitchFamily="34" charset="0"/>
              <a:buChar char="•"/>
            </a:pPr>
            <a:endParaRPr lang="nb-NO" sz="1050" dirty="0"/>
          </a:p>
          <a:p>
            <a:pPr marL="4763"/>
            <a:endParaRPr lang="nb-NO" sz="1050" dirty="0"/>
          </a:p>
          <a:p>
            <a:pPr marL="4763"/>
            <a:endParaRPr lang="nb-NO" sz="1050" dirty="0"/>
          </a:p>
          <a:p>
            <a:pPr marL="4763"/>
            <a:endParaRPr lang="nb-NO" sz="1050" dirty="0"/>
          </a:p>
        </p:txBody>
      </p:sp>
      <p:sp>
        <p:nvSpPr>
          <p:cNvPr id="8" name="Slide Number Placeholder 7">
            <a:extLst>
              <a:ext uri="{FF2B5EF4-FFF2-40B4-BE49-F238E27FC236}">
                <a16:creationId xmlns:a16="http://schemas.microsoft.com/office/drawing/2014/main" id="{53FC99FD-761C-4B85-BE95-F6369BADD5C4}"/>
              </a:ext>
            </a:extLst>
          </p:cNvPr>
          <p:cNvSpPr>
            <a:spLocks noGrp="1"/>
          </p:cNvSpPr>
          <p:nvPr>
            <p:ph type="sldNum" sz="quarter" idx="12"/>
          </p:nvPr>
        </p:nvSpPr>
        <p:spPr/>
        <p:txBody>
          <a:bodyPr/>
          <a:lstStyle/>
          <a:p>
            <a:fld id="{5751DFAA-887F-4071-8EAD-E8CA316FCF06}" type="slidenum">
              <a:rPr lang="nb-NO" smtClean="0"/>
              <a:t>3</a:t>
            </a:fld>
            <a:endParaRPr lang="nb-NO"/>
          </a:p>
        </p:txBody>
      </p:sp>
      <p:sp>
        <p:nvSpPr>
          <p:cNvPr id="9" name="Footer Placeholder 8">
            <a:extLst>
              <a:ext uri="{FF2B5EF4-FFF2-40B4-BE49-F238E27FC236}">
                <a16:creationId xmlns:a16="http://schemas.microsoft.com/office/drawing/2014/main" id="{2D79BBEC-3E94-4188-9896-526237AAD7AB}"/>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871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7" y="360861"/>
            <a:ext cx="6582716"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fremmere</a:t>
            </a:r>
            <a:r>
              <a:rPr lang="en-GB" dirty="0">
                <a:solidFill>
                  <a:schemeClr val="tx1"/>
                </a:solidFill>
              </a:rPr>
              <a:t> </a:t>
            </a:r>
            <a:r>
              <a:rPr lang="en-GB" dirty="0" err="1">
                <a:solidFill>
                  <a:schemeClr val="tx1"/>
                </a:solidFill>
              </a:rPr>
              <a:t>og</a:t>
            </a:r>
            <a:r>
              <a:rPr lang="en-GB" dirty="0">
                <a:solidFill>
                  <a:schemeClr val="tx1"/>
                </a:solidFill>
              </a:rPr>
              <a:t> </a:t>
            </a:r>
            <a:r>
              <a:rPr lang="en-GB" dirty="0" err="1">
                <a:solidFill>
                  <a:schemeClr val="tx1"/>
                </a:solidFill>
              </a:rPr>
              <a:t>hemmere</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243047" cy="2215991"/>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endParaRPr lang="nb-NO" sz="1200" dirty="0"/>
          </a:p>
          <a:p>
            <a:pPr marL="171450" lvl="1" indent="-171450">
              <a:buFont typeface="Arial" panose="020B0604020202020204" pitchFamily="34" charset="0"/>
              <a:buChar char="•"/>
            </a:pPr>
            <a:r>
              <a:rPr lang="nb-NO" sz="1200" i="1" dirty="0"/>
              <a:t>Ny teknologi, vedtak og prioriteringer </a:t>
            </a:r>
            <a:r>
              <a:rPr lang="nb-NO" sz="1200" dirty="0"/>
              <a:t>og </a:t>
            </a:r>
            <a:r>
              <a:rPr lang="nb-NO" sz="1200" i="1" dirty="0"/>
              <a:t>medarbeidernes deltakelse </a:t>
            </a:r>
            <a:r>
              <a:rPr lang="nb-NO" sz="1200" dirty="0"/>
              <a:t>isolert sett er rangert som de største fremmerne for innovasjonsarbeidet.</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i="1" dirty="0"/>
              <a:t>Begrensede økonomiske ressurser, lover og fastsatte krav, </a:t>
            </a:r>
            <a:r>
              <a:rPr lang="nb-NO" sz="1200" dirty="0"/>
              <a:t>og </a:t>
            </a:r>
            <a:r>
              <a:rPr lang="nb-NO" sz="1200" i="1" dirty="0"/>
              <a:t>virksomhetens fokus på forsvarlig drift </a:t>
            </a:r>
            <a:r>
              <a:rPr lang="nb-NO" sz="1200" dirty="0"/>
              <a:t>er det som isolert sett er rangert som største </a:t>
            </a:r>
            <a:r>
              <a:rPr lang="nb-NO" sz="1200" dirty="0" err="1"/>
              <a:t>hemmere</a:t>
            </a:r>
            <a:r>
              <a:rPr lang="nb-NO" sz="1200" dirty="0"/>
              <a:t> i arbeidet med innovasjon.</a:t>
            </a:r>
          </a:p>
          <a:p>
            <a:pPr marL="746424" lvl="2" indent="-171450">
              <a:buFont typeface="Arial" panose="020B0604020202020204" pitchFamily="34" charset="0"/>
              <a:buChar char="•"/>
            </a:pPr>
            <a:r>
              <a:rPr lang="nb-NO" sz="1200" dirty="0"/>
              <a:t>Det er viktig å merke seg at alle nevnte </a:t>
            </a:r>
            <a:r>
              <a:rPr lang="nb-NO" sz="1200" dirty="0" err="1"/>
              <a:t>hemmere</a:t>
            </a:r>
            <a:r>
              <a:rPr lang="nb-NO" sz="1200" dirty="0"/>
              <a:t> også i stor grad er rapportert som fremmere i arbeidet med innovasjon </a:t>
            </a:r>
          </a:p>
          <a:p>
            <a:pPr marL="0" lvl="1"/>
            <a:endParaRPr lang="nb-NO" sz="1200" dirty="0"/>
          </a:p>
          <a:p>
            <a:pPr marL="0" lvl="1"/>
            <a:endParaRPr lang="nb-NO" sz="1200" dirty="0"/>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30</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43E5F11A-E449-47F8-BFD7-883247234E07}"/>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92078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357187"/>
            <a:ext cx="8845550" cy="439737"/>
          </a:xfrm>
        </p:spPr>
        <p:txBody>
          <a:bodyPr>
            <a:noAutofit/>
          </a:bodyPr>
          <a:lstStyle/>
          <a:p>
            <a:r>
              <a:rPr lang="nb-NO" sz="2000" dirty="0">
                <a:solidFill>
                  <a:schemeClr val="tx1"/>
                </a:solidFill>
              </a:rPr>
              <a:t>Hvilke faktorer fremmer eller hemmer arbeidet med innovasjon i virksomheten?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6" y="4693173"/>
            <a:ext cx="7852647" cy="369332"/>
          </a:xfrm>
          <a:prstGeom prst="rect">
            <a:avLst/>
          </a:prstGeom>
        </p:spPr>
        <p:txBody>
          <a:bodyPr vert="horz" wrap="square" lIns="0" tIns="0" rIns="0" bIns="0" rtlCol="0">
            <a:spAutoFit/>
          </a:bodyPr>
          <a:lstStyle/>
          <a:p>
            <a:pPr marL="4763"/>
            <a:r>
              <a:rPr lang="nb-NO" sz="800" i="1" dirty="0"/>
              <a:t>Q19:Hvilke faktorer fremmer eller hemmer arbeidet med innovasjon i virksomheten?</a:t>
            </a:r>
          </a:p>
          <a:p>
            <a:pPr marL="4763"/>
            <a:r>
              <a:rPr lang="nb-NO" sz="800" i="1" dirty="0"/>
              <a:t>De som arbeider med innovasjon. </a:t>
            </a:r>
            <a:r>
              <a:rPr lang="nb-NO" sz="800" i="1" dirty="0" err="1"/>
              <a:t>Difi</a:t>
            </a:r>
            <a:r>
              <a:rPr lang="nb-NO" sz="800" i="1" dirty="0"/>
              <a:t> 2018 (n=69)</a:t>
            </a:r>
          </a:p>
          <a:p>
            <a:pPr marL="4763"/>
            <a:r>
              <a:rPr lang="nb-NO" sz="800" i="1" dirty="0"/>
              <a:t>Filterspørsmål: Kun stilt til de som jobber med innovasjon. *Vet ikke og ikke relevant er holdt utenfor</a:t>
            </a: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224430696"/>
              </p:ext>
            </p:extLst>
          </p:nvPr>
        </p:nvGraphicFramePr>
        <p:xfrm>
          <a:off x="57130" y="810455"/>
          <a:ext cx="8486140" cy="3809197"/>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lysbildenummer 5">
            <a:extLst>
              <a:ext uri="{FF2B5EF4-FFF2-40B4-BE49-F238E27FC236}">
                <a16:creationId xmlns:a16="http://schemas.microsoft.com/office/drawing/2014/main" id="{98003F4B-FEE6-49EF-8F11-7B6C1F027D6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31</a:t>
            </a:fld>
            <a:endParaRPr lang="nb-NO" dirty="0"/>
          </a:p>
        </p:txBody>
      </p:sp>
      <p:sp>
        <p:nvSpPr>
          <p:cNvPr id="13" name="Text Placeholder 4">
            <a:extLst>
              <a:ext uri="{FF2B5EF4-FFF2-40B4-BE49-F238E27FC236}">
                <a16:creationId xmlns:a16="http://schemas.microsoft.com/office/drawing/2014/main" id="{DF0E2D20-79F2-4396-9A31-E76BA29B83C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08578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B2B66-9545-4647-86A2-333C91B30EDD}"/>
              </a:ext>
            </a:extLst>
          </p:cNvPr>
          <p:cNvSpPr txBox="1"/>
          <p:nvPr/>
        </p:nvSpPr>
        <p:spPr>
          <a:xfrm>
            <a:off x="453710" y="2680379"/>
            <a:ext cx="2754280" cy="440762"/>
          </a:xfrm>
          <a:prstGeom prst="rect">
            <a:avLst/>
          </a:prstGeom>
          <a:noFill/>
        </p:spPr>
        <p:txBody>
          <a:bodyPr wrap="none" rtlCol="0">
            <a:spAutoFit/>
          </a:bodyPr>
          <a:lstStyle/>
          <a:p>
            <a:r>
              <a:rPr lang="nb-NO" dirty="0">
                <a:solidFill>
                  <a:schemeClr val="bg1"/>
                </a:solidFill>
              </a:rPr>
              <a:t>Organisasjonskultur</a:t>
            </a:r>
          </a:p>
        </p:txBody>
      </p:sp>
    </p:spTree>
    <p:extLst>
      <p:ext uri="{BB962C8B-B14F-4D97-AF65-F5344CB8AC3E}">
        <p14:creationId xmlns:p14="http://schemas.microsoft.com/office/powerpoint/2010/main" val="3448777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7" y="360861"/>
            <a:ext cx="6582716"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organisasjonskultur</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243047" cy="2400657"/>
          </a:xfrm>
          <a:prstGeom prst="rect">
            <a:avLst/>
          </a:prstGeom>
        </p:spPr>
        <p:txBody>
          <a:bodyPr vert="horz" wrap="square" lIns="0" tIns="0" rIns="0" bIns="0" rtlCol="0">
            <a:spAutoFit/>
          </a:bodyPr>
          <a:lstStyle/>
          <a:p>
            <a:pPr marL="0" lvl="1"/>
            <a:r>
              <a:rPr lang="nb-NO" sz="1200" dirty="0"/>
              <a:t>Resultatene fra Difi sitt innovasjonsbarometer på strategisk nivå viser at: </a:t>
            </a:r>
          </a:p>
          <a:p>
            <a:pPr marL="0" lvl="1"/>
            <a:endParaRPr lang="nb-NO" sz="1200" dirty="0"/>
          </a:p>
          <a:p>
            <a:pPr marL="171446" lvl="1" indent="-171446">
              <a:buFont typeface="Arial" panose="020B0604020202020204" pitchFamily="34" charset="0"/>
              <a:buChar char="•"/>
            </a:pPr>
            <a:r>
              <a:rPr lang="nb-NO" sz="1200" dirty="0"/>
              <a:t>Flertallet av virksomhetene mener at departementet legger til rette for innovative arbeidsmetoder</a:t>
            </a:r>
          </a:p>
          <a:p>
            <a:pPr marL="746420" lvl="2" indent="-171446">
              <a:buFont typeface="Arial" panose="020B0604020202020204" pitchFamily="34" charset="0"/>
              <a:buChar char="•"/>
            </a:pPr>
            <a:r>
              <a:rPr lang="nb-NO" sz="1200" dirty="0"/>
              <a:t>63% av virksomhetene er </a:t>
            </a:r>
            <a:r>
              <a:rPr lang="nb-NO" sz="1200" i="1" dirty="0"/>
              <a:t>enig </a:t>
            </a:r>
            <a:r>
              <a:rPr lang="nb-NO" sz="1200" dirty="0"/>
              <a:t>i at departementet legger til rette for at deres virksomhet kan benytte innovative arbeidsmetoder</a:t>
            </a:r>
          </a:p>
          <a:p>
            <a:pPr marL="746420" lvl="2" indent="-171446">
              <a:buFont typeface="Arial" panose="020B0604020202020204" pitchFamily="34" charset="0"/>
              <a:buChar char="•"/>
            </a:pPr>
            <a:r>
              <a:rPr lang="nb-NO" sz="1200" dirty="0"/>
              <a:t>25% av virksomhetene er </a:t>
            </a:r>
            <a:r>
              <a:rPr lang="nb-NO" sz="1200" i="1" dirty="0"/>
              <a:t>uenig</a:t>
            </a:r>
            <a:r>
              <a:rPr lang="nb-NO" sz="1200" dirty="0"/>
              <a:t> i at departementet legger til rette for at deres virksomhet kan benytte innovative arbeidsmetoder</a:t>
            </a:r>
          </a:p>
          <a:p>
            <a:pPr marL="0" lvl="1"/>
            <a:endParaRPr lang="nb-NO" sz="1200" dirty="0"/>
          </a:p>
          <a:p>
            <a:pPr marL="0" lvl="1"/>
            <a:endParaRPr lang="nb-NO" sz="1200" dirty="0"/>
          </a:p>
          <a:p>
            <a:pPr marL="171446" lvl="1" indent="-171446">
              <a:buFont typeface="Arial" panose="020B0604020202020204" pitchFamily="34" charset="0"/>
              <a:buChar char="•"/>
            </a:pPr>
            <a:r>
              <a:rPr lang="nb-NO" sz="1200" dirty="0"/>
              <a:t>Like mange virksomheter er enig i som uenige i at det er vanskelig å jobbe innovativt fordi de mangler kunnskap om innovative arbeidsmetoder</a:t>
            </a:r>
          </a:p>
          <a:p>
            <a:pPr marL="0" lvl="1"/>
            <a:endParaRPr lang="nb-NO" sz="1200" dirty="0"/>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33</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CC753B5B-69A6-4FEF-B350-048B8473646D}"/>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10261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8059-B8BA-4429-A8C4-0407A4F93D3A}"/>
              </a:ext>
            </a:extLst>
          </p:cNvPr>
          <p:cNvSpPr>
            <a:spLocks noGrp="1"/>
          </p:cNvSpPr>
          <p:nvPr>
            <p:ph type="title"/>
          </p:nvPr>
        </p:nvSpPr>
        <p:spPr>
          <a:xfrm>
            <a:off x="227013" y="221919"/>
            <a:ext cx="8845550" cy="370219"/>
          </a:xfrm>
        </p:spPr>
        <p:txBody>
          <a:bodyPr>
            <a:normAutofit/>
          </a:bodyPr>
          <a:lstStyle/>
          <a:p>
            <a:r>
              <a:rPr lang="nb-NO" sz="2000" dirty="0">
                <a:solidFill>
                  <a:schemeClr val="tx1"/>
                </a:solidFill>
              </a:rPr>
              <a:t>Legger departementene til rette for innovative arbeidsmåter? </a:t>
            </a:r>
          </a:p>
        </p:txBody>
      </p:sp>
      <p:sp>
        <p:nvSpPr>
          <p:cNvPr id="8" name="TextBox 7">
            <a:extLst>
              <a:ext uri="{FF2B5EF4-FFF2-40B4-BE49-F238E27FC236}">
                <a16:creationId xmlns:a16="http://schemas.microsoft.com/office/drawing/2014/main" id="{8F3139C3-9DCD-4602-9755-1FBE67476262}"/>
              </a:ext>
            </a:extLst>
          </p:cNvPr>
          <p:cNvSpPr txBox="1"/>
          <p:nvPr/>
        </p:nvSpPr>
        <p:spPr>
          <a:xfrm>
            <a:off x="34925" y="4866379"/>
            <a:ext cx="5527475" cy="246221"/>
          </a:xfrm>
          <a:prstGeom prst="rect">
            <a:avLst/>
          </a:prstGeom>
        </p:spPr>
        <p:txBody>
          <a:bodyPr vert="horz" wrap="none" lIns="0" tIns="0" rIns="0" bIns="0" rtlCol="0">
            <a:spAutoFit/>
          </a:bodyPr>
          <a:lstStyle/>
          <a:p>
            <a:pPr marL="4763"/>
            <a:r>
              <a:rPr lang="nb-NO" sz="800" i="1" dirty="0"/>
              <a:t>Q21: Hvor enig eller uenig er du i følgende påstander? </a:t>
            </a:r>
          </a:p>
          <a:p>
            <a:pPr marL="4763"/>
            <a:r>
              <a:rPr lang="nb-NO" sz="800" i="1" dirty="0"/>
              <a:t>Delfilterspørsmål, alternativ 1 er kun stilt til departement </a:t>
            </a:r>
            <a:r>
              <a:rPr lang="nb-NO" sz="800" i="1" dirty="0" err="1"/>
              <a:t>Difi</a:t>
            </a:r>
            <a:r>
              <a:rPr lang="nb-NO" sz="800" i="1" dirty="0"/>
              <a:t> 2018 (n=7), alternativ 2 er stilt til alle andre. </a:t>
            </a:r>
            <a:r>
              <a:rPr lang="nb-NO" sz="800" i="1" dirty="0" err="1"/>
              <a:t>Difi</a:t>
            </a:r>
            <a:r>
              <a:rPr lang="nb-NO" sz="800" i="1" dirty="0"/>
              <a:t> 2018 (n=73)</a:t>
            </a:r>
            <a:r>
              <a:rPr lang="nb-NO" sz="800" i="1" dirty="0">
                <a:highlight>
                  <a:srgbClr val="FFFF00"/>
                </a:highlight>
              </a:rPr>
              <a:t> </a:t>
            </a:r>
          </a:p>
        </p:txBody>
      </p:sp>
      <p:graphicFrame>
        <p:nvGraphicFramePr>
          <p:cNvPr id="6" name="Chart 5">
            <a:extLst>
              <a:ext uri="{FF2B5EF4-FFF2-40B4-BE49-F238E27FC236}">
                <a16:creationId xmlns:a16="http://schemas.microsoft.com/office/drawing/2014/main" id="{FC70CC7B-8CF5-4F7A-AA3C-58265D0F48EC}"/>
              </a:ext>
            </a:extLst>
          </p:cNvPr>
          <p:cNvGraphicFramePr/>
          <p:nvPr>
            <p:extLst>
              <p:ext uri="{D42A27DB-BD31-4B8C-83A1-F6EECF244321}">
                <p14:modId xmlns:p14="http://schemas.microsoft.com/office/powerpoint/2010/main" val="3312498270"/>
              </p:ext>
            </p:extLst>
          </p:nvPr>
        </p:nvGraphicFramePr>
        <p:xfrm>
          <a:off x="-9525" y="1373160"/>
          <a:ext cx="8636000" cy="2607973"/>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lysbildenummer 5">
            <a:extLst>
              <a:ext uri="{FF2B5EF4-FFF2-40B4-BE49-F238E27FC236}">
                <a16:creationId xmlns:a16="http://schemas.microsoft.com/office/drawing/2014/main" id="{48FBD5EE-72B8-4C13-A11D-7AA473F2916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34</a:t>
            </a:fld>
            <a:endParaRPr lang="nb-NO" dirty="0"/>
          </a:p>
        </p:txBody>
      </p:sp>
      <p:sp>
        <p:nvSpPr>
          <p:cNvPr id="12" name="Text Placeholder 4">
            <a:extLst>
              <a:ext uri="{FF2B5EF4-FFF2-40B4-BE49-F238E27FC236}">
                <a16:creationId xmlns:a16="http://schemas.microsoft.com/office/drawing/2014/main" id="{53DECC6E-2D12-4414-BC1D-49FB51C8EBC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55747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B90E57C-B06E-44CC-B4CB-C3A185E5AEEF}"/>
              </a:ext>
            </a:extLst>
          </p:cNvPr>
          <p:cNvGraphicFramePr/>
          <p:nvPr>
            <p:extLst>
              <p:ext uri="{D42A27DB-BD31-4B8C-83A1-F6EECF244321}">
                <p14:modId xmlns:p14="http://schemas.microsoft.com/office/powerpoint/2010/main" val="1969970627"/>
              </p:ext>
            </p:extLst>
          </p:nvPr>
        </p:nvGraphicFramePr>
        <p:xfrm>
          <a:off x="247396" y="1252866"/>
          <a:ext cx="8536451" cy="30783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F3139C3-9DCD-4602-9755-1FBE67476262}"/>
              </a:ext>
            </a:extLst>
          </p:cNvPr>
          <p:cNvSpPr txBox="1"/>
          <p:nvPr/>
        </p:nvSpPr>
        <p:spPr>
          <a:xfrm>
            <a:off x="34925" y="4855063"/>
            <a:ext cx="2526654" cy="246221"/>
          </a:xfrm>
          <a:prstGeom prst="rect">
            <a:avLst/>
          </a:prstGeom>
        </p:spPr>
        <p:txBody>
          <a:bodyPr vert="horz" wrap="none" lIns="0" tIns="0" rIns="0" bIns="0" rtlCol="0">
            <a:spAutoFit/>
          </a:bodyPr>
          <a:lstStyle/>
          <a:p>
            <a:pPr marL="4763"/>
            <a:r>
              <a:rPr lang="nb-NO" sz="800" i="1" dirty="0"/>
              <a:t>Q22: Hvor enig eller uenig er du i følgende påstander? </a:t>
            </a:r>
          </a:p>
          <a:p>
            <a:pPr marL="4763"/>
            <a:r>
              <a:rPr lang="nb-NO" sz="800" i="1" dirty="0"/>
              <a:t>Alle, </a:t>
            </a:r>
            <a:r>
              <a:rPr lang="nb-NO" sz="800" i="1" dirty="0" err="1"/>
              <a:t>Difi</a:t>
            </a:r>
            <a:r>
              <a:rPr lang="nb-NO" sz="800" i="1" dirty="0"/>
              <a:t> 2018 (n=80).</a:t>
            </a:r>
            <a:r>
              <a:rPr lang="nb-NO" sz="800" i="1" dirty="0">
                <a:highlight>
                  <a:srgbClr val="FFFF00"/>
                </a:highlight>
              </a:rPr>
              <a:t> </a:t>
            </a:r>
          </a:p>
        </p:txBody>
      </p:sp>
      <p:sp>
        <p:nvSpPr>
          <p:cNvPr id="10" name="Plassholder for lysbildenummer 5">
            <a:extLst>
              <a:ext uri="{FF2B5EF4-FFF2-40B4-BE49-F238E27FC236}">
                <a16:creationId xmlns:a16="http://schemas.microsoft.com/office/drawing/2014/main" id="{66847ADA-5BDC-4629-A661-2999182BD21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35</a:t>
            </a:fld>
            <a:endParaRPr lang="nb-NO" dirty="0"/>
          </a:p>
        </p:txBody>
      </p:sp>
      <p:sp>
        <p:nvSpPr>
          <p:cNvPr id="11" name="Title 1">
            <a:extLst>
              <a:ext uri="{FF2B5EF4-FFF2-40B4-BE49-F238E27FC236}">
                <a16:creationId xmlns:a16="http://schemas.microsoft.com/office/drawing/2014/main" id="{3A80A0C9-76AE-47D5-829F-96DD5F37BCFF}"/>
              </a:ext>
            </a:extLst>
          </p:cNvPr>
          <p:cNvSpPr>
            <a:spLocks noGrp="1"/>
          </p:cNvSpPr>
          <p:nvPr>
            <p:ph type="title"/>
          </p:nvPr>
        </p:nvSpPr>
        <p:spPr>
          <a:xfrm>
            <a:off x="227013" y="221919"/>
            <a:ext cx="8845550" cy="370219"/>
          </a:xfrm>
        </p:spPr>
        <p:txBody>
          <a:bodyPr>
            <a:normAutofit/>
          </a:bodyPr>
          <a:lstStyle/>
          <a:p>
            <a:r>
              <a:rPr lang="nb-NO" sz="2000" dirty="0">
                <a:solidFill>
                  <a:schemeClr val="tx1"/>
                </a:solidFill>
              </a:rPr>
              <a:t>Legger virksomhetene selv til rette for innovative arbeidsmåter? </a:t>
            </a:r>
          </a:p>
        </p:txBody>
      </p:sp>
      <p:sp>
        <p:nvSpPr>
          <p:cNvPr id="12" name="Text Placeholder 4">
            <a:extLst>
              <a:ext uri="{FF2B5EF4-FFF2-40B4-BE49-F238E27FC236}">
                <a16:creationId xmlns:a16="http://schemas.microsoft.com/office/drawing/2014/main" id="{1E4CF1D5-0471-493C-90F8-47E4A46B87B6}"/>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4145962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3FC1-FC3E-4393-8AA3-AC40DE06D6A9}"/>
              </a:ext>
            </a:extLst>
          </p:cNvPr>
          <p:cNvSpPr txBox="1"/>
          <p:nvPr/>
        </p:nvSpPr>
        <p:spPr>
          <a:xfrm>
            <a:off x="201220" y="2079879"/>
            <a:ext cx="3845476" cy="789190"/>
          </a:xfrm>
          <a:prstGeom prst="rect">
            <a:avLst/>
          </a:prstGeom>
          <a:noFill/>
        </p:spPr>
        <p:txBody>
          <a:bodyPr wrap="none" rtlCol="0">
            <a:spAutoFit/>
          </a:bodyPr>
          <a:lstStyle/>
          <a:p>
            <a:r>
              <a:rPr lang="nb-NO" dirty="0">
                <a:solidFill>
                  <a:schemeClr val="bg1"/>
                </a:solidFill>
              </a:rPr>
              <a:t>Hva skal til for å fremme </a:t>
            </a:r>
          </a:p>
          <a:p>
            <a:r>
              <a:rPr lang="nb-NO" dirty="0">
                <a:solidFill>
                  <a:schemeClr val="bg1"/>
                </a:solidFill>
              </a:rPr>
              <a:t>innovasjon i offentlig sektor?</a:t>
            </a:r>
          </a:p>
        </p:txBody>
      </p:sp>
    </p:spTree>
    <p:extLst>
      <p:ext uri="{BB962C8B-B14F-4D97-AF65-F5344CB8AC3E}">
        <p14:creationId xmlns:p14="http://schemas.microsoft.com/office/powerpoint/2010/main" val="2887223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013" y="235292"/>
            <a:ext cx="8845550" cy="356846"/>
          </a:xfrm>
        </p:spPr>
        <p:txBody>
          <a:bodyPr>
            <a:normAutofit/>
          </a:bodyPr>
          <a:lstStyle/>
          <a:p>
            <a:r>
              <a:rPr lang="en-GB" sz="2000" dirty="0" err="1">
                <a:solidFill>
                  <a:schemeClr val="tx1"/>
                </a:solidFill>
              </a:rPr>
              <a:t>Ofte</a:t>
            </a:r>
            <a:r>
              <a:rPr lang="en-GB" sz="2000" dirty="0">
                <a:solidFill>
                  <a:schemeClr val="tx1"/>
                </a:solidFill>
              </a:rPr>
              <a:t> </a:t>
            </a:r>
            <a:r>
              <a:rPr lang="en-GB" sz="2000" dirty="0" err="1">
                <a:solidFill>
                  <a:schemeClr val="tx1"/>
                </a:solidFill>
              </a:rPr>
              <a:t>nevnte</a:t>
            </a:r>
            <a:r>
              <a:rPr lang="en-GB" sz="2000" dirty="0">
                <a:solidFill>
                  <a:schemeClr val="tx1"/>
                </a:solidFill>
              </a:rPr>
              <a:t> </a:t>
            </a:r>
            <a:r>
              <a:rPr lang="en-GB" sz="2000" dirty="0" err="1">
                <a:solidFill>
                  <a:schemeClr val="tx1"/>
                </a:solidFill>
              </a:rPr>
              <a:t>forslag</a:t>
            </a:r>
            <a:r>
              <a:rPr lang="en-GB" sz="2000" dirty="0">
                <a:solidFill>
                  <a:schemeClr val="tx1"/>
                </a:solidFill>
              </a:rPr>
              <a:t> </a:t>
            </a:r>
            <a:r>
              <a:rPr lang="en-GB" sz="2000" dirty="0" err="1">
                <a:solidFill>
                  <a:schemeClr val="tx1"/>
                </a:solidFill>
              </a:rPr>
              <a:t>til</a:t>
            </a:r>
            <a:r>
              <a:rPr lang="en-GB" sz="2000" dirty="0">
                <a:solidFill>
                  <a:schemeClr val="tx1"/>
                </a:solidFill>
              </a:rPr>
              <a:t> </a:t>
            </a:r>
            <a:r>
              <a:rPr lang="en-GB" sz="2000" dirty="0" err="1">
                <a:solidFill>
                  <a:schemeClr val="tx1"/>
                </a:solidFill>
              </a:rPr>
              <a:t>hva</a:t>
            </a:r>
            <a:r>
              <a:rPr lang="en-GB" sz="2000" dirty="0">
                <a:solidFill>
                  <a:schemeClr val="tx1"/>
                </a:solidFill>
              </a:rPr>
              <a:t> </a:t>
            </a:r>
            <a:r>
              <a:rPr lang="en-GB" sz="2000" dirty="0" err="1">
                <a:solidFill>
                  <a:schemeClr val="tx1"/>
                </a:solidFill>
              </a:rPr>
              <a:t>som</a:t>
            </a:r>
            <a:r>
              <a:rPr lang="en-GB" sz="2000" dirty="0">
                <a:solidFill>
                  <a:schemeClr val="tx1"/>
                </a:solidFill>
              </a:rPr>
              <a:t> </a:t>
            </a:r>
            <a:r>
              <a:rPr lang="en-GB" sz="2000" dirty="0" err="1">
                <a:solidFill>
                  <a:schemeClr val="tx1"/>
                </a:solidFill>
              </a:rPr>
              <a:t>kan</a:t>
            </a:r>
            <a:r>
              <a:rPr lang="en-GB" sz="2000" dirty="0">
                <a:solidFill>
                  <a:schemeClr val="tx1"/>
                </a:solidFill>
              </a:rPr>
              <a:t> </a:t>
            </a:r>
            <a:r>
              <a:rPr lang="en-GB" sz="2000" dirty="0" err="1">
                <a:solidFill>
                  <a:schemeClr val="tx1"/>
                </a:solidFill>
              </a:rPr>
              <a:t>fremme</a:t>
            </a:r>
            <a:r>
              <a:rPr lang="en-GB" sz="2000" dirty="0">
                <a:solidFill>
                  <a:schemeClr val="tx1"/>
                </a:solidFill>
              </a:rPr>
              <a:t> </a:t>
            </a:r>
            <a:r>
              <a:rPr lang="en-GB" sz="2000" dirty="0" err="1">
                <a:solidFill>
                  <a:schemeClr val="tx1"/>
                </a:solidFill>
              </a:rPr>
              <a:t>innovasjon</a:t>
            </a:r>
            <a:r>
              <a:rPr lang="en-GB" sz="2000" dirty="0">
                <a:solidFill>
                  <a:schemeClr val="tx1"/>
                </a:solidFill>
              </a:rPr>
              <a:t> </a:t>
            </a:r>
            <a:r>
              <a:rPr lang="en-GB" sz="2000" dirty="0" err="1">
                <a:solidFill>
                  <a:schemeClr val="tx1"/>
                </a:solidFill>
              </a:rPr>
              <a:t>i</a:t>
            </a:r>
            <a:r>
              <a:rPr lang="en-GB" sz="2000" dirty="0">
                <a:solidFill>
                  <a:schemeClr val="tx1"/>
                </a:solidFill>
              </a:rPr>
              <a:t> </a:t>
            </a:r>
            <a:r>
              <a:rPr lang="en-GB" sz="2000" dirty="0" err="1">
                <a:solidFill>
                  <a:schemeClr val="tx1"/>
                </a:solidFill>
              </a:rPr>
              <a:t>offentlig</a:t>
            </a:r>
            <a:r>
              <a:rPr lang="en-GB" sz="2000" dirty="0">
                <a:solidFill>
                  <a:schemeClr val="tx1"/>
                </a:solidFill>
              </a:rPr>
              <a:t> </a:t>
            </a:r>
            <a:r>
              <a:rPr lang="en-GB" sz="2000" dirty="0" err="1">
                <a:solidFill>
                  <a:schemeClr val="tx1"/>
                </a:solidFill>
              </a:rPr>
              <a:t>sektor</a:t>
            </a:r>
            <a:endParaRPr lang="en-GB" sz="2000" dirty="0">
              <a:solidFill>
                <a:schemeClr val="tx1"/>
              </a:solidFill>
            </a:endParaRPr>
          </a:p>
        </p:txBody>
      </p:sp>
      <p:sp>
        <p:nvSpPr>
          <p:cNvPr id="52" name="Rounded Rectangular Callout 51"/>
          <p:cNvSpPr/>
          <p:nvPr/>
        </p:nvSpPr>
        <p:spPr bwMode="auto">
          <a:xfrm>
            <a:off x="5040490" y="2462458"/>
            <a:ext cx="1871025" cy="857250"/>
          </a:xfrm>
          <a:prstGeom prst="wedgeRoundRectCallout">
            <a:avLst>
              <a:gd name="adj1" fmla="val -32982"/>
              <a:gd name="adj2" fmla="val 77967"/>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«Finne gode finansieringsordninger. Årlige budsjetter kan være hemmende.»</a:t>
            </a:r>
            <a:endParaRPr lang="en-GB" sz="1200" dirty="0"/>
          </a:p>
        </p:txBody>
      </p:sp>
      <p:sp>
        <p:nvSpPr>
          <p:cNvPr id="56" name="Rounded Rectangular Callout 55"/>
          <p:cNvSpPr/>
          <p:nvPr/>
        </p:nvSpPr>
        <p:spPr bwMode="auto">
          <a:xfrm>
            <a:off x="4891282" y="3668030"/>
            <a:ext cx="1871025" cy="760190"/>
          </a:xfrm>
          <a:prstGeom prst="wedgeRoundRectCallout">
            <a:avLst>
              <a:gd name="adj1" fmla="val 41840"/>
              <a:gd name="adj2" fmla="val 75598"/>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«Legg inn innovasjon og utviklingsmål i virksomhetsstyringen.»</a:t>
            </a:r>
          </a:p>
        </p:txBody>
      </p:sp>
      <p:sp>
        <p:nvSpPr>
          <p:cNvPr id="58" name="Rounded Rectangular Callout 57"/>
          <p:cNvSpPr/>
          <p:nvPr/>
        </p:nvSpPr>
        <p:spPr bwMode="auto">
          <a:xfrm>
            <a:off x="4515812" y="1097643"/>
            <a:ext cx="2088872" cy="1189677"/>
          </a:xfrm>
          <a:prstGeom prst="wedgeRoundRectCallout">
            <a:avLst>
              <a:gd name="adj1" fmla="val 58315"/>
              <a:gd name="adj2" fmla="val 45147"/>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«Mer fleksibilitet, bedre oppfølging fra departement og underliggende etater med hensyn til å utvikle og implementere nye løsninger.»</a:t>
            </a:r>
            <a:endParaRPr lang="en-GB" sz="1200" dirty="0"/>
          </a:p>
        </p:txBody>
      </p:sp>
      <p:sp>
        <p:nvSpPr>
          <p:cNvPr id="63" name="Rounded Rectangular Callout 62"/>
          <p:cNvSpPr/>
          <p:nvPr/>
        </p:nvSpPr>
        <p:spPr bwMode="auto">
          <a:xfrm>
            <a:off x="6947899" y="2891083"/>
            <a:ext cx="2124664" cy="1234584"/>
          </a:xfrm>
          <a:prstGeom prst="wedgeRoundRectCallout">
            <a:avLst>
              <a:gd name="adj1" fmla="val -33775"/>
              <a:gd name="adj2" fmla="val 79315"/>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«Målstyring med vekt på innovasjon. Bevisst og målrettet arbeid mot utvikling av en innovasjonskultur. Større aksept for feiling.»</a:t>
            </a:r>
          </a:p>
        </p:txBody>
      </p:sp>
      <p:sp>
        <p:nvSpPr>
          <p:cNvPr id="12" name="Text Placeholder 10">
            <a:extLst>
              <a:ext uri="{FF2B5EF4-FFF2-40B4-BE49-F238E27FC236}">
                <a16:creationId xmlns:a16="http://schemas.microsoft.com/office/drawing/2014/main" id="{1DC91BFF-3787-4979-80DE-D3D39907D040}"/>
              </a:ext>
            </a:extLst>
          </p:cNvPr>
          <p:cNvSpPr txBox="1">
            <a:spLocks/>
          </p:cNvSpPr>
          <p:nvPr/>
        </p:nvSpPr>
        <p:spPr>
          <a:xfrm>
            <a:off x="234525" y="721824"/>
            <a:ext cx="3328516" cy="3595339"/>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690" lvl="1" indent="-171450">
              <a:buFontTx/>
              <a:buChar char="-"/>
            </a:pPr>
            <a:r>
              <a:rPr lang="nb-NO" b="1" dirty="0"/>
              <a:t>Ressurstilgjengelighet</a:t>
            </a:r>
          </a:p>
          <a:p>
            <a:pPr marL="358252" lvl="2" indent="-171450">
              <a:buFontTx/>
              <a:buChar char="-"/>
            </a:pPr>
            <a:r>
              <a:rPr lang="nb-NO" sz="1000" dirty="0"/>
              <a:t>Økte økonomiske ressurser gir handlingsrom til å jobbe med innovasjon. </a:t>
            </a:r>
          </a:p>
          <a:p>
            <a:pPr marL="358252" lvl="2" indent="-171450">
              <a:buFontTx/>
              <a:buChar char="-"/>
            </a:pPr>
            <a:r>
              <a:rPr lang="nb-NO" sz="1000" dirty="0"/>
              <a:t>Økte midler til konkrete tiltak, som i lengden reduserer kostnadene.</a:t>
            </a:r>
          </a:p>
          <a:p>
            <a:pPr marL="358252" lvl="2" indent="-171450">
              <a:buFontTx/>
              <a:buChar char="-"/>
            </a:pPr>
            <a:r>
              <a:rPr lang="nb-NO" sz="1000" dirty="0"/>
              <a:t>Sterkere insentiver fra overordnet departement</a:t>
            </a:r>
          </a:p>
          <a:p>
            <a:pPr marL="174690" lvl="1" indent="-171450">
              <a:buFontTx/>
              <a:buChar char="-"/>
            </a:pPr>
            <a:r>
              <a:rPr lang="nb-NO" b="1" dirty="0"/>
              <a:t>Sentralt ledet</a:t>
            </a:r>
          </a:p>
          <a:p>
            <a:pPr marL="358252" lvl="2" indent="-171450">
              <a:buFontTx/>
              <a:buChar char="-"/>
            </a:pPr>
            <a:r>
              <a:rPr lang="nb-NO" sz="1000" dirty="0"/>
              <a:t>Ha innovasjon som del av virksomhetsstyringen. </a:t>
            </a:r>
          </a:p>
          <a:p>
            <a:pPr marL="358252" lvl="2" indent="-171450">
              <a:buFontTx/>
              <a:buChar char="-"/>
            </a:pPr>
            <a:r>
              <a:rPr lang="nb-NO" sz="1000" dirty="0"/>
              <a:t>Arbeidet med innovasjon bør komme fra sentralt, slik at det ikke overlates til den enkelte virksomhet</a:t>
            </a:r>
          </a:p>
          <a:p>
            <a:pPr marL="174690" lvl="1" indent="-171450">
              <a:buFontTx/>
              <a:buChar char="-"/>
            </a:pPr>
            <a:r>
              <a:rPr lang="nb-NO" b="1" dirty="0"/>
              <a:t>Samarbeid og kommunikasjon</a:t>
            </a:r>
          </a:p>
          <a:p>
            <a:pPr marL="358252" lvl="2" indent="-171450">
              <a:buFontTx/>
              <a:buChar char="-"/>
            </a:pPr>
            <a:r>
              <a:rPr lang="nb-NO" sz="1000" dirty="0"/>
              <a:t>Samarbeid mellom  og på tvers av offentlige og private virksomheter.</a:t>
            </a:r>
          </a:p>
          <a:p>
            <a:pPr marL="358252" lvl="2" indent="-171450">
              <a:buFontTx/>
              <a:buChar char="-"/>
            </a:pPr>
            <a:r>
              <a:rPr lang="nb-NO" sz="1000" dirty="0"/>
              <a:t>Gjenbruk av modeller og digitale løsninger. Gjerne gjennom en standardisert fellesportal</a:t>
            </a:r>
            <a:endParaRPr lang="nb-NO" dirty="0"/>
          </a:p>
          <a:p>
            <a:pPr marL="174690" lvl="1" indent="-171450">
              <a:buFontTx/>
              <a:buChar char="-"/>
            </a:pPr>
            <a:r>
              <a:rPr lang="nb-NO" b="1" dirty="0"/>
              <a:t>Medarbeiderfokus</a:t>
            </a:r>
          </a:p>
          <a:p>
            <a:pPr marL="358252" lvl="2" indent="-171450">
              <a:buFontTx/>
              <a:buChar char="-"/>
            </a:pPr>
            <a:r>
              <a:rPr lang="nb-NO" sz="1000" dirty="0"/>
              <a:t>Ha tillit til innovative medarbeidere, og ha større aksept for feiling.</a:t>
            </a:r>
          </a:p>
        </p:txBody>
      </p:sp>
      <p:sp>
        <p:nvSpPr>
          <p:cNvPr id="13" name="Rounded Rectangular Callout 57">
            <a:extLst>
              <a:ext uri="{FF2B5EF4-FFF2-40B4-BE49-F238E27FC236}">
                <a16:creationId xmlns:a16="http://schemas.microsoft.com/office/drawing/2014/main" id="{BC1B9C6A-20C5-4F47-8BE1-586CE10B4B5E}"/>
              </a:ext>
            </a:extLst>
          </p:cNvPr>
          <p:cNvSpPr/>
          <p:nvPr/>
        </p:nvSpPr>
        <p:spPr bwMode="auto">
          <a:xfrm>
            <a:off x="6762307" y="1097643"/>
            <a:ext cx="1896313" cy="874438"/>
          </a:xfrm>
          <a:prstGeom prst="wedgeRoundRectCallout">
            <a:avLst>
              <a:gd name="adj1" fmla="val 62469"/>
              <a:gd name="adj2" fmla="val 43471"/>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«Bedre samarbeid på tvers av sektorene i staten og mer samarbeid med private.»</a:t>
            </a:r>
            <a:endParaRPr lang="en-GB" sz="1200" dirty="0"/>
          </a:p>
        </p:txBody>
      </p:sp>
      <p:sp>
        <p:nvSpPr>
          <p:cNvPr id="15" name="Plassholder for lysbildenummer 5">
            <a:extLst>
              <a:ext uri="{FF2B5EF4-FFF2-40B4-BE49-F238E27FC236}">
                <a16:creationId xmlns:a16="http://schemas.microsoft.com/office/drawing/2014/main" id="{C4806AAF-BE24-4146-A4C4-81500B68DA0B}"/>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37</a:t>
            </a:fld>
            <a:endParaRPr lang="nb-NO" dirty="0"/>
          </a:p>
        </p:txBody>
      </p:sp>
      <p:sp>
        <p:nvSpPr>
          <p:cNvPr id="16" name="Rounded Rectangular Callout 57">
            <a:extLst>
              <a:ext uri="{FF2B5EF4-FFF2-40B4-BE49-F238E27FC236}">
                <a16:creationId xmlns:a16="http://schemas.microsoft.com/office/drawing/2014/main" id="{18E33055-4BA1-4E55-A1B5-FBA74E13868E}"/>
              </a:ext>
            </a:extLst>
          </p:cNvPr>
          <p:cNvSpPr/>
          <p:nvPr/>
        </p:nvSpPr>
        <p:spPr bwMode="auto">
          <a:xfrm>
            <a:off x="7332941" y="2067834"/>
            <a:ext cx="1703110" cy="656705"/>
          </a:xfrm>
          <a:prstGeom prst="wedgeRoundRectCallout">
            <a:avLst>
              <a:gd name="adj1" fmla="val -68248"/>
              <a:gd name="adj2" fmla="val -17034"/>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a:t>
            </a:r>
            <a:r>
              <a:rPr lang="nn-NO" sz="1200" dirty="0"/>
              <a:t>Medverka til å gjera gode eksempel meir kjende.</a:t>
            </a:r>
            <a:r>
              <a:rPr lang="nb-NO" sz="1200" dirty="0"/>
              <a:t>»</a:t>
            </a:r>
            <a:endParaRPr lang="en-GB" sz="1200" dirty="0"/>
          </a:p>
        </p:txBody>
      </p:sp>
      <p:sp>
        <p:nvSpPr>
          <p:cNvPr id="17" name="TextBox 16">
            <a:extLst>
              <a:ext uri="{FF2B5EF4-FFF2-40B4-BE49-F238E27FC236}">
                <a16:creationId xmlns:a16="http://schemas.microsoft.com/office/drawing/2014/main" id="{C2A6345F-3D21-4007-A304-06CD70C522AA}"/>
              </a:ext>
            </a:extLst>
          </p:cNvPr>
          <p:cNvSpPr txBox="1"/>
          <p:nvPr/>
        </p:nvSpPr>
        <p:spPr>
          <a:xfrm>
            <a:off x="0" y="4804946"/>
            <a:ext cx="4241867" cy="338554"/>
          </a:xfrm>
          <a:prstGeom prst="rect">
            <a:avLst/>
          </a:prstGeom>
          <a:noFill/>
        </p:spPr>
        <p:txBody>
          <a:bodyPr wrap="none" rtlCol="0">
            <a:spAutoFit/>
          </a:bodyPr>
          <a:lstStyle/>
          <a:p>
            <a:r>
              <a:rPr lang="nb-NO" sz="800" i="1" dirty="0"/>
              <a:t>Q23: Har du forslag til hva som kan fremme innovasjon i offentlig sektor? </a:t>
            </a:r>
            <a:r>
              <a:rPr lang="nb-NO" sz="800" i="1" dirty="0" err="1"/>
              <a:t>Difi</a:t>
            </a:r>
            <a:r>
              <a:rPr lang="nb-NO" sz="800" i="1" dirty="0"/>
              <a:t> 2018 (n=47)</a:t>
            </a:r>
          </a:p>
          <a:p>
            <a:r>
              <a:rPr lang="nb-NO" sz="800" i="1" dirty="0"/>
              <a:t>Åpent spørsmål.</a:t>
            </a:r>
          </a:p>
        </p:txBody>
      </p:sp>
      <p:sp>
        <p:nvSpPr>
          <p:cNvPr id="19" name="Text Placeholder 4">
            <a:extLst>
              <a:ext uri="{FF2B5EF4-FFF2-40B4-BE49-F238E27FC236}">
                <a16:creationId xmlns:a16="http://schemas.microsoft.com/office/drawing/2014/main" id="{6AF766EF-E38E-44E2-A900-DBC3C0100F6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203192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88950" y="2109788"/>
            <a:ext cx="8655050" cy="461962"/>
          </a:xfrm>
        </p:spPr>
        <p:txBody>
          <a:bodyPr/>
          <a:lstStyle/>
          <a:p>
            <a:r>
              <a:rPr lang="en-GB" dirty="0" err="1">
                <a:solidFill>
                  <a:schemeClr val="bg1"/>
                </a:solidFill>
              </a:rPr>
              <a:t>Funn</a:t>
            </a:r>
            <a:r>
              <a:rPr lang="en-GB" dirty="0">
                <a:solidFill>
                  <a:schemeClr val="bg1"/>
                </a:solidFill>
              </a:rPr>
              <a:t> på operativt nivå</a:t>
            </a:r>
          </a:p>
        </p:txBody>
      </p:sp>
    </p:spTree>
    <p:extLst>
      <p:ext uri="{BB962C8B-B14F-4D97-AF65-F5344CB8AC3E}">
        <p14:creationId xmlns:p14="http://schemas.microsoft.com/office/powerpoint/2010/main" val="3841251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B2B66-9545-4647-86A2-333C91B30EDD}"/>
              </a:ext>
            </a:extLst>
          </p:cNvPr>
          <p:cNvSpPr txBox="1"/>
          <p:nvPr/>
        </p:nvSpPr>
        <p:spPr>
          <a:xfrm>
            <a:off x="453710" y="2680379"/>
            <a:ext cx="4243469" cy="440762"/>
          </a:xfrm>
          <a:prstGeom prst="rect">
            <a:avLst/>
          </a:prstGeom>
          <a:noFill/>
        </p:spPr>
        <p:txBody>
          <a:bodyPr wrap="none" rtlCol="0">
            <a:spAutoFit/>
          </a:bodyPr>
          <a:lstStyle/>
          <a:p>
            <a:r>
              <a:rPr lang="nb-NO" dirty="0">
                <a:solidFill>
                  <a:schemeClr val="bg1"/>
                </a:solidFill>
              </a:rPr>
              <a:t>Innovasjon og type innovasjon</a:t>
            </a:r>
          </a:p>
        </p:txBody>
      </p:sp>
    </p:spTree>
    <p:extLst>
      <p:ext uri="{BB962C8B-B14F-4D97-AF65-F5344CB8AC3E}">
        <p14:creationId xmlns:p14="http://schemas.microsoft.com/office/powerpoint/2010/main" val="231714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450" y="202713"/>
            <a:ext cx="6582716" cy="389530"/>
          </a:xfrm>
        </p:spPr>
        <p:txBody>
          <a:bodyPr>
            <a:normAutofit/>
          </a:bodyPr>
          <a:lstStyle/>
          <a:p>
            <a:r>
              <a:rPr lang="en-GB" sz="2000" dirty="0" err="1">
                <a:solidFill>
                  <a:schemeClr val="tx1"/>
                </a:solidFill>
              </a:rPr>
              <a:t>Undersøkelsen</a:t>
            </a:r>
            <a:endParaRPr lang="en-GB" sz="2000"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233292" y="802061"/>
            <a:ext cx="7651680" cy="4231928"/>
          </a:xfrm>
          <a:prstGeom prst="rect">
            <a:avLst/>
          </a:prstGeom>
        </p:spPr>
        <p:txBody>
          <a:bodyPr vert="horz" wrap="square" lIns="0" tIns="0" rIns="0" bIns="0" rtlCol="0">
            <a:spAutoFit/>
          </a:bodyPr>
          <a:lstStyle/>
          <a:p>
            <a:pPr marL="176213" indent="-171450">
              <a:spcAft>
                <a:spcPts val="600"/>
              </a:spcAft>
              <a:buFont typeface="Arial" panose="020B0604020202020204" pitchFamily="34" charset="0"/>
              <a:buChar char="•"/>
            </a:pPr>
            <a:r>
              <a:rPr lang="nb-NO" sz="1200" dirty="0"/>
              <a:t>Det er gjennomført to undersøkelser:</a:t>
            </a:r>
          </a:p>
          <a:p>
            <a:pPr marL="360000" lvl="1" indent="-228600">
              <a:buFont typeface="+mj-lt"/>
              <a:buAutoNum type="arabicPeriod"/>
            </a:pPr>
            <a:r>
              <a:rPr lang="nb-NO" sz="1200" i="1" u="sng" dirty="0"/>
              <a:t>Strategisk nivå:</a:t>
            </a:r>
            <a:r>
              <a:rPr lang="nb-NO" sz="1200" dirty="0"/>
              <a:t> Undersøkelsen ble sendt til toppledere for statlige virksomheter.                                     Måler overordnet strategisk innovasjonsarbeid.</a:t>
            </a:r>
          </a:p>
          <a:p>
            <a:pPr marL="360000" lvl="1" indent="-228600">
              <a:buFont typeface="+mj-lt"/>
              <a:buAutoNum type="arabicPeriod"/>
            </a:pPr>
            <a:r>
              <a:rPr lang="nb-NO" sz="1200" i="1" u="sng" dirty="0"/>
              <a:t>Operativt nivå</a:t>
            </a:r>
            <a:r>
              <a:rPr lang="nb-NO" sz="1200" dirty="0"/>
              <a:t>: Undersøkelsen ble sendt til ledere for avdelinger og underenheter i statlige virksomheter. Måler statlige arbeidsplassers innovasjonsarbeid de siste to år.</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dirty="0"/>
              <a:t>Undesøkelsen kartlegger innovasjonsarbeid i statlig sektor, og er en del av Kommunal- og moderniseringsdepartementets kunnskapsgrunnlag i arbeidet med stortingsmelding om innovasjon i offentlig sektor.</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dirty="0"/>
              <a:t>For å skape en felles forståelse for hva innovasjon er, er «innovasjon» definert innledningsvis i undersøkelsen. Innovasjonsdefinisjonen ligger tett opp til definisjonen som er benyttet i innovasjonsbarometrene i de andre nordiske landene, og er i tråd med OECDs retningslinjer (Oslo-manualen).</a:t>
            </a:r>
            <a:r>
              <a:rPr lang="da-DK" sz="1200" dirty="0"/>
              <a:t> </a:t>
            </a:r>
          </a:p>
          <a:p>
            <a:pPr marL="4763"/>
            <a:endParaRPr lang="nb-NO" sz="1200" dirty="0"/>
          </a:p>
          <a:p>
            <a:pPr marL="176213" indent="-171450">
              <a:buFont typeface="Arial" panose="020B0604020202020204" pitchFamily="34" charset="0"/>
              <a:buChar char="•"/>
            </a:pPr>
            <a:r>
              <a:rPr lang="nb-NO" sz="1200" dirty="0"/>
              <a:t>En felles innovasjonsdefinisjon og mange lignende spørsmål gjør at Innovasjonsbarometeret i staten 2018 i stor grad er sammenlignbar med for eksempel de danske </a:t>
            </a:r>
            <a:r>
              <a:rPr lang="nb-NO" sz="1200" dirty="0" err="1"/>
              <a:t>innovasjonsbarometerne</a:t>
            </a:r>
            <a:r>
              <a:rPr lang="nb-NO" sz="1200" dirty="0"/>
              <a:t> i offentlig sektor (Center for Offentlig </a:t>
            </a:r>
            <a:r>
              <a:rPr lang="nb-NO" sz="1200" dirty="0" err="1"/>
              <a:t>Innovation</a:t>
            </a:r>
            <a:r>
              <a:rPr lang="nb-NO" sz="1200" dirty="0"/>
              <a:t> (COI) – 2016 og 2018) og KS’ innovasjonsbarometer i norsk kommunal sektor fra 2017. Innovasjonsbarometeret i staten 2018 inneholder også noen helt nye spørsmål.</a:t>
            </a:r>
          </a:p>
          <a:p>
            <a:pPr marL="4763"/>
            <a:endParaRPr lang="nb-NO" sz="1200" dirty="0"/>
          </a:p>
          <a:p>
            <a:pPr marL="176213" indent="-171450">
              <a:buFont typeface="Arial" panose="020B0604020202020204" pitchFamily="34" charset="0"/>
              <a:buChar char="•"/>
            </a:pPr>
            <a:endParaRPr lang="nb-NO" sz="1050" dirty="0"/>
          </a:p>
          <a:p>
            <a:pPr marL="4763"/>
            <a:endParaRPr lang="nb-NO" sz="1050" dirty="0"/>
          </a:p>
          <a:p>
            <a:pPr marL="4763"/>
            <a:endParaRPr lang="nb-NO" sz="1050" dirty="0"/>
          </a:p>
          <a:p>
            <a:pPr marL="4763"/>
            <a:endParaRPr lang="nb-NO" sz="1050" dirty="0"/>
          </a:p>
        </p:txBody>
      </p:sp>
      <p:sp>
        <p:nvSpPr>
          <p:cNvPr id="8" name="Slide Number Placeholder 7">
            <a:extLst>
              <a:ext uri="{FF2B5EF4-FFF2-40B4-BE49-F238E27FC236}">
                <a16:creationId xmlns:a16="http://schemas.microsoft.com/office/drawing/2014/main" id="{53FC99FD-761C-4B85-BE95-F6369BADD5C4}"/>
              </a:ext>
            </a:extLst>
          </p:cNvPr>
          <p:cNvSpPr>
            <a:spLocks noGrp="1"/>
          </p:cNvSpPr>
          <p:nvPr>
            <p:ph type="sldNum" sz="quarter" idx="12"/>
          </p:nvPr>
        </p:nvSpPr>
        <p:spPr/>
        <p:txBody>
          <a:bodyPr/>
          <a:lstStyle/>
          <a:p>
            <a:fld id="{5751DFAA-887F-4071-8EAD-E8CA316FCF06}" type="slidenum">
              <a:rPr lang="nb-NO" smtClean="0"/>
              <a:t>4</a:t>
            </a:fld>
            <a:endParaRPr lang="nb-NO"/>
          </a:p>
        </p:txBody>
      </p:sp>
      <p:sp>
        <p:nvSpPr>
          <p:cNvPr id="9" name="Footer Placeholder 8">
            <a:extLst>
              <a:ext uri="{FF2B5EF4-FFF2-40B4-BE49-F238E27FC236}">
                <a16:creationId xmlns:a16="http://schemas.microsoft.com/office/drawing/2014/main" id="{2D79BBEC-3E94-4188-9896-526237AAD7AB}"/>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558304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innovasjon</a:t>
            </a:r>
            <a:r>
              <a:rPr lang="en-GB" dirty="0">
                <a:solidFill>
                  <a:schemeClr val="tx1"/>
                </a:solidFill>
              </a:rPr>
              <a:t> </a:t>
            </a:r>
            <a:r>
              <a:rPr lang="en-GB" dirty="0" err="1">
                <a:solidFill>
                  <a:schemeClr val="tx1"/>
                </a:solidFill>
              </a:rPr>
              <a:t>og</a:t>
            </a:r>
            <a:r>
              <a:rPr lang="en-GB" dirty="0">
                <a:solidFill>
                  <a:schemeClr val="tx1"/>
                </a:solidFill>
              </a:rPr>
              <a:t> type </a:t>
            </a:r>
            <a:r>
              <a:rPr lang="en-GB" dirty="0" err="1">
                <a:solidFill>
                  <a:schemeClr val="tx1"/>
                </a:solidFill>
              </a:rPr>
              <a:t>innovasjon</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1661993"/>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46" lvl="1" indent="-171446">
              <a:buFont typeface="Arial" panose="020B0604020202020204" pitchFamily="34" charset="0"/>
              <a:buChar char="•"/>
            </a:pPr>
            <a:r>
              <a:rPr lang="nb-NO" sz="1200" dirty="0"/>
              <a:t>85% av respondentene har innført minst én innovasjon de siste to årene</a:t>
            </a:r>
          </a:p>
          <a:p>
            <a:pPr marL="574974" lvl="2"/>
            <a:endParaRPr lang="nb-NO" sz="1200" dirty="0"/>
          </a:p>
          <a:p>
            <a:pPr marL="171446" lvl="1" indent="-171446">
              <a:buFont typeface="Arial" panose="020B0604020202020204" pitchFamily="34" charset="0"/>
              <a:buChar char="•"/>
            </a:pPr>
            <a:r>
              <a:rPr lang="nb-NO" sz="1200" dirty="0"/>
              <a:t>Innovasjon innenfor prosesser eller organisering er mest utbredt blant respondentene</a:t>
            </a:r>
          </a:p>
          <a:p>
            <a:pPr marL="171446" lvl="1" indent="-171446">
              <a:buFont typeface="Arial" panose="020B0604020202020204" pitchFamily="34" charset="0"/>
              <a:buChar char="•"/>
            </a:pPr>
            <a:endParaRPr lang="nb-NO" sz="1200" dirty="0"/>
          </a:p>
          <a:p>
            <a:pPr marL="171446" lvl="1" indent="-171446">
              <a:buFont typeface="Arial" panose="020B0604020202020204" pitchFamily="34" charset="0"/>
              <a:buChar char="•"/>
            </a:pPr>
            <a:r>
              <a:rPr lang="nb-NO" sz="1200" dirty="0"/>
              <a:t>9 av 10 rapporterer at den nyeste innovasjonen griper direkte inn i arbeidsplassens kjerneoppgaver</a:t>
            </a:r>
          </a:p>
          <a:p>
            <a:pPr marL="171446" lvl="1" indent="-171446">
              <a:buFont typeface="Arial" panose="020B0604020202020204" pitchFamily="34" charset="0"/>
              <a:buChar char="•"/>
            </a:pPr>
            <a:endParaRPr lang="nb-NO" sz="1200" dirty="0"/>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40</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0" name="Text Placeholder 4">
            <a:extLst>
              <a:ext uri="{FF2B5EF4-FFF2-40B4-BE49-F238E27FC236}">
                <a16:creationId xmlns:a16="http://schemas.microsoft.com/office/drawing/2014/main" id="{B4D6AACE-3F6C-4969-8B2D-2EB877A817D4}"/>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460756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2">
            <a:extLst>
              <a:ext uri="{FF2B5EF4-FFF2-40B4-BE49-F238E27FC236}">
                <a16:creationId xmlns:a16="http://schemas.microsoft.com/office/drawing/2014/main" id="{2B42E4BC-9242-4A11-973F-1339B19236EE}"/>
              </a:ext>
            </a:extLst>
          </p:cNvPr>
          <p:cNvGrpSpPr/>
          <p:nvPr/>
        </p:nvGrpSpPr>
        <p:grpSpPr>
          <a:xfrm>
            <a:off x="278521" y="1130949"/>
            <a:ext cx="8235830" cy="3064415"/>
            <a:chOff x="605564" y="1482478"/>
            <a:chExt cx="11427021" cy="4251804"/>
          </a:xfrm>
        </p:grpSpPr>
        <p:sp>
          <p:nvSpPr>
            <p:cNvPr id="9" name="Rektangel 11">
              <a:extLst>
                <a:ext uri="{FF2B5EF4-FFF2-40B4-BE49-F238E27FC236}">
                  <a16:creationId xmlns:a16="http://schemas.microsoft.com/office/drawing/2014/main" id="{07DE4BAB-CC9F-4884-B763-7EAB8BB82FA4}"/>
                </a:ext>
              </a:extLst>
            </p:cNvPr>
            <p:cNvSpPr/>
            <p:nvPr/>
          </p:nvSpPr>
          <p:spPr>
            <a:xfrm>
              <a:off x="605564" y="1508162"/>
              <a:ext cx="4823362" cy="487529"/>
            </a:xfrm>
            <a:prstGeom prst="rect">
              <a:avLst/>
            </a:prstGeom>
          </p:spPr>
          <p:txBody>
            <a:bodyPr wrap="square">
              <a:spAutoFit/>
            </a:bodyPr>
            <a:lstStyle/>
            <a:p>
              <a:pPr>
                <a:lnSpc>
                  <a:spcPct val="115000"/>
                </a:lnSpc>
                <a:spcAft>
                  <a:spcPts val="1000"/>
                </a:spcAft>
              </a:pPr>
              <a:r>
                <a:rPr lang="nb-NO" sz="1600" b="1" dirty="0">
                  <a:latin typeface="Arial" panose="020B0604020202020204" pitchFamily="34" charset="0"/>
                  <a:ea typeface="Arial" panose="020B0604020202020204" pitchFamily="34" charset="0"/>
                  <a:cs typeface="Arial" panose="020B0604020202020204" pitchFamily="34" charset="0"/>
                </a:rPr>
                <a:t>Én eller flere typer innovasjon</a:t>
              </a:r>
              <a:endParaRPr lang="nb-NO"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10" name="Rektangel 12">
              <a:extLst>
                <a:ext uri="{FF2B5EF4-FFF2-40B4-BE49-F238E27FC236}">
                  <a16:creationId xmlns:a16="http://schemas.microsoft.com/office/drawing/2014/main" id="{A943099F-C585-42FD-9563-321D710B2821}"/>
                </a:ext>
              </a:extLst>
            </p:cNvPr>
            <p:cNvSpPr/>
            <p:nvPr/>
          </p:nvSpPr>
          <p:spPr>
            <a:xfrm>
              <a:off x="6817437" y="1482478"/>
              <a:ext cx="3695139" cy="487529"/>
            </a:xfrm>
            <a:prstGeom prst="rect">
              <a:avLst/>
            </a:prstGeom>
          </p:spPr>
          <p:txBody>
            <a:bodyPr wrap="square">
              <a:spAutoFit/>
            </a:bodyPr>
            <a:lstStyle/>
            <a:p>
              <a:pPr>
                <a:lnSpc>
                  <a:spcPct val="115000"/>
                </a:lnSpc>
                <a:spcAft>
                  <a:spcPts val="1000"/>
                </a:spcAft>
              </a:pPr>
              <a:r>
                <a:rPr lang="nb-NO" sz="1600" b="1" dirty="0">
                  <a:latin typeface="Arial" panose="020B0604020202020204" pitchFamily="34" charset="0"/>
                  <a:ea typeface="Arial" panose="020B0604020202020204" pitchFamily="34" charset="0"/>
                  <a:cs typeface="Arial" panose="020B0604020202020204" pitchFamily="34" charset="0"/>
                </a:rPr>
                <a:t>Type innovasjon</a:t>
              </a:r>
              <a:endParaRPr lang="nb-NO" sz="20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11" name="Chart 7">
              <a:extLst>
                <a:ext uri="{FF2B5EF4-FFF2-40B4-BE49-F238E27FC236}">
                  <a16:creationId xmlns:a16="http://schemas.microsoft.com/office/drawing/2014/main" id="{5C28DAA3-A29F-4A69-AEC1-4FBA5538512E}"/>
                </a:ext>
              </a:extLst>
            </p:cNvPr>
            <p:cNvGraphicFramePr/>
            <p:nvPr>
              <p:extLst>
                <p:ext uri="{D42A27DB-BD31-4B8C-83A1-F6EECF244321}">
                  <p14:modId xmlns:p14="http://schemas.microsoft.com/office/powerpoint/2010/main" val="731479822"/>
                </p:ext>
              </p:extLst>
            </p:nvPr>
          </p:nvGraphicFramePr>
          <p:xfrm>
            <a:off x="5527455" y="2435750"/>
            <a:ext cx="6505130" cy="270709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uppe 1">
              <a:extLst>
                <a:ext uri="{FF2B5EF4-FFF2-40B4-BE49-F238E27FC236}">
                  <a16:creationId xmlns:a16="http://schemas.microsoft.com/office/drawing/2014/main" id="{DBE1F1A1-6BB5-4523-B677-BCB332387CCB}"/>
                </a:ext>
              </a:extLst>
            </p:cNvPr>
            <p:cNvGrpSpPr/>
            <p:nvPr/>
          </p:nvGrpSpPr>
          <p:grpSpPr>
            <a:xfrm>
              <a:off x="724089" y="2313291"/>
              <a:ext cx="3487696" cy="3420991"/>
              <a:chOff x="736096" y="1952225"/>
              <a:chExt cx="3487696" cy="3420991"/>
            </a:xfrm>
          </p:grpSpPr>
          <p:grpSp>
            <p:nvGrpSpPr>
              <p:cNvPr id="14" name="Gruppe 26">
                <a:extLst>
                  <a:ext uri="{FF2B5EF4-FFF2-40B4-BE49-F238E27FC236}">
                    <a16:creationId xmlns:a16="http://schemas.microsoft.com/office/drawing/2014/main" id="{B493FDB2-D6FF-4580-A431-A9DE5DE4B5EE}"/>
                  </a:ext>
                </a:extLst>
              </p:cNvPr>
              <p:cNvGrpSpPr/>
              <p:nvPr/>
            </p:nvGrpSpPr>
            <p:grpSpPr>
              <a:xfrm>
                <a:off x="736096" y="1952225"/>
                <a:ext cx="3487696" cy="3420991"/>
                <a:chOff x="1366020" y="1349554"/>
                <a:chExt cx="3001788" cy="2973886"/>
              </a:xfrm>
            </p:grpSpPr>
            <p:graphicFrame>
              <p:nvGraphicFramePr>
                <p:cNvPr id="19" name="Chart 15">
                  <a:extLst>
                    <a:ext uri="{FF2B5EF4-FFF2-40B4-BE49-F238E27FC236}">
                      <a16:creationId xmlns:a16="http://schemas.microsoft.com/office/drawing/2014/main" id="{CF7AA8AA-0353-4423-9EB2-454910EAFDB3}"/>
                    </a:ext>
                  </a:extLst>
                </p:cNvPr>
                <p:cNvGraphicFramePr>
                  <a:graphicFrameLocks noChangeAspect="1"/>
                </p:cNvGraphicFramePr>
                <p:nvPr>
                  <p:extLst>
                    <p:ext uri="{D42A27DB-BD31-4B8C-83A1-F6EECF244321}">
                      <p14:modId xmlns:p14="http://schemas.microsoft.com/office/powerpoint/2010/main" val="3126013512"/>
                    </p:ext>
                  </p:extLst>
                </p:nvPr>
              </p:nvGraphicFramePr>
              <p:xfrm>
                <a:off x="1366020" y="1349554"/>
                <a:ext cx="3001788" cy="297388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21">
                  <a:extLst>
                    <a:ext uri="{FF2B5EF4-FFF2-40B4-BE49-F238E27FC236}">
                      <a16:creationId xmlns:a16="http://schemas.microsoft.com/office/drawing/2014/main" id="{FA98FC77-9B13-458B-9DAA-3ADF3E7F2141}"/>
                    </a:ext>
                  </a:extLst>
                </p:cNvPr>
                <p:cNvSpPr txBox="1"/>
                <p:nvPr/>
              </p:nvSpPr>
              <p:spPr>
                <a:xfrm>
                  <a:off x="2399042" y="3797193"/>
                  <a:ext cx="1170220"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14400" eaLnBrk="1" fontAlgn="auto" latinLnBrk="0" hangingPunct="1">
                    <a:lnSpc>
                      <a:spcPct val="90000"/>
                    </a:lnSpc>
                    <a:spcBef>
                      <a:spcPts val="0"/>
                    </a:spcBef>
                    <a:spcAft>
                      <a:spcPts val="0"/>
                    </a:spcAft>
                    <a:buClrTx/>
                    <a:buSzTx/>
                    <a:buFont typeface="Arial" pitchFamily="34" charset="0"/>
                    <a:buNone/>
                    <a:tabLst/>
                    <a:defRPr/>
                  </a:pPr>
                  <a:r>
                    <a:rPr kumimoji="0" lang="en-GB" sz="3200" b="1" i="0" u="none" strike="noStrike" kern="0" cap="none" spc="0" normalizeH="0" baseline="0" dirty="0">
                      <a:ln>
                        <a:noFill/>
                      </a:ln>
                      <a:solidFill>
                        <a:srgbClr val="00CAFF"/>
                      </a:solidFill>
                      <a:effectLst/>
                      <a:uLnTx/>
                      <a:uFillTx/>
                      <a:latin typeface="Arial" panose="020B0604020202020204" pitchFamily="34" charset="0"/>
                    </a:rPr>
                    <a:t>85</a:t>
                  </a:r>
                  <a:r>
                    <a:rPr kumimoji="0" lang="en-GB" sz="3200" b="1" i="0" u="none" strike="noStrike" kern="0" cap="none" spc="0" normalizeH="0" baseline="0" noProof="0" dirty="0">
                      <a:ln>
                        <a:noFill/>
                      </a:ln>
                      <a:solidFill>
                        <a:srgbClr val="00CAFF"/>
                      </a:solidFill>
                      <a:effectLst/>
                      <a:uLnTx/>
                      <a:uFillTx/>
                      <a:latin typeface="Arial" panose="020B0604020202020204" pitchFamily="34" charset="0"/>
                    </a:rPr>
                    <a:t> %</a:t>
                  </a:r>
                </a:p>
              </p:txBody>
            </p:sp>
          </p:grpSp>
          <p:grpSp>
            <p:nvGrpSpPr>
              <p:cNvPr id="15" name="Group 15">
                <a:extLst>
                  <a:ext uri="{FF2B5EF4-FFF2-40B4-BE49-F238E27FC236}">
                    <a16:creationId xmlns:a16="http://schemas.microsoft.com/office/drawing/2014/main" id="{1AF7F67B-FA61-4E28-8425-B86C99207C9D}"/>
                  </a:ext>
                </a:extLst>
              </p:cNvPr>
              <p:cNvGrpSpPr>
                <a:grpSpLocks noChangeAspect="1"/>
              </p:cNvGrpSpPr>
              <p:nvPr/>
            </p:nvGrpSpPr>
            <p:grpSpPr>
              <a:xfrm>
                <a:off x="2064809" y="2930396"/>
                <a:ext cx="830270" cy="720000"/>
                <a:chOff x="5308600" y="2025650"/>
                <a:chExt cx="812800" cy="704850"/>
              </a:xfrm>
            </p:grpSpPr>
            <p:sp>
              <p:nvSpPr>
                <p:cNvPr id="16" name="Freeform 5">
                  <a:extLst>
                    <a:ext uri="{FF2B5EF4-FFF2-40B4-BE49-F238E27FC236}">
                      <a16:creationId xmlns:a16="http://schemas.microsoft.com/office/drawing/2014/main" id="{791CB4D0-5BBD-47B4-91B5-C185DE1B3689}"/>
                    </a:ext>
                  </a:extLst>
                </p:cNvPr>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solidFill>
                  <a:srgbClr val="00CA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7" name="Freeform 6">
                  <a:extLst>
                    <a:ext uri="{FF2B5EF4-FFF2-40B4-BE49-F238E27FC236}">
                      <a16:creationId xmlns:a16="http://schemas.microsoft.com/office/drawing/2014/main" id="{C693B3E5-164A-4CD6-BEDF-580E97361B99}"/>
                    </a:ext>
                  </a:extLst>
                </p:cNvPr>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solidFill>
                  <a:srgbClr val="00CA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id="{8F3CC052-69E2-4F4C-ACC3-A8863419C8C8}"/>
                    </a:ext>
                  </a:extLst>
                </p:cNvPr>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solidFill>
                  <a:srgbClr val="00CA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grpSp>
        </p:grpSp>
        <p:sp>
          <p:nvSpPr>
            <p:cNvPr id="13" name="Pil: høyre 3">
              <a:extLst>
                <a:ext uri="{FF2B5EF4-FFF2-40B4-BE49-F238E27FC236}">
                  <a16:creationId xmlns:a16="http://schemas.microsoft.com/office/drawing/2014/main" id="{7F6EAF7E-C914-4CC8-B29B-B7BC62CD6E87}"/>
                </a:ext>
              </a:extLst>
            </p:cNvPr>
            <p:cNvSpPr/>
            <p:nvPr/>
          </p:nvSpPr>
          <p:spPr>
            <a:xfrm>
              <a:off x="4391196" y="3300495"/>
              <a:ext cx="720080" cy="864096"/>
            </a:xfrm>
            <a:prstGeom prst="rightArrow">
              <a:avLst/>
            </a:prstGeom>
            <a:solidFill>
              <a:srgbClr val="0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1E3A6E"/>
                </a:solidFill>
              </a:endParaRPr>
            </a:p>
          </p:txBody>
        </p:sp>
      </p:grpSp>
      <p:sp>
        <p:nvSpPr>
          <p:cNvPr id="6" name="TextBox 5">
            <a:extLst>
              <a:ext uri="{FF2B5EF4-FFF2-40B4-BE49-F238E27FC236}">
                <a16:creationId xmlns:a16="http://schemas.microsoft.com/office/drawing/2014/main" id="{B98CAE3C-05A6-465B-AD90-F51ADA903963}"/>
              </a:ext>
            </a:extLst>
          </p:cNvPr>
          <p:cNvSpPr txBox="1"/>
          <p:nvPr/>
        </p:nvSpPr>
        <p:spPr>
          <a:xfrm>
            <a:off x="43294" y="4858759"/>
            <a:ext cx="3190297" cy="246221"/>
          </a:xfrm>
          <a:prstGeom prst="rect">
            <a:avLst/>
          </a:prstGeom>
        </p:spPr>
        <p:txBody>
          <a:bodyPr vert="horz" wrap="none" lIns="0" tIns="0" rIns="0" bIns="0" rtlCol="0">
            <a:spAutoFit/>
          </a:bodyPr>
          <a:lstStyle/>
          <a:p>
            <a:pPr marL="4763"/>
            <a:r>
              <a:rPr lang="nb-NO" sz="800" i="1" dirty="0"/>
              <a:t>Q4: Har din arbeidsplass i løpet av de to siste årene innført følgende?</a:t>
            </a:r>
          </a:p>
          <a:p>
            <a:pPr marL="4763"/>
            <a:r>
              <a:rPr lang="nb-NO" sz="800" i="1" dirty="0"/>
              <a:t>Alle: </a:t>
            </a:r>
            <a:r>
              <a:rPr lang="nb-NO" sz="800" i="1" dirty="0" err="1"/>
              <a:t>Difi</a:t>
            </a:r>
            <a:r>
              <a:rPr lang="nb-NO" sz="800" i="1" dirty="0"/>
              <a:t> 2018 (n=762)</a:t>
            </a:r>
          </a:p>
        </p:txBody>
      </p:sp>
      <p:sp>
        <p:nvSpPr>
          <p:cNvPr id="23" name="Plassholder for lysbildenummer 5">
            <a:extLst>
              <a:ext uri="{FF2B5EF4-FFF2-40B4-BE49-F238E27FC236}">
                <a16:creationId xmlns:a16="http://schemas.microsoft.com/office/drawing/2014/main" id="{D6FDAACA-DF5E-44F4-9AF7-5A689865D79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41</a:t>
            </a:fld>
            <a:endParaRPr lang="nb-NO" dirty="0"/>
          </a:p>
        </p:txBody>
      </p:sp>
      <p:sp>
        <p:nvSpPr>
          <p:cNvPr id="22" name="Title 3">
            <a:extLst>
              <a:ext uri="{FF2B5EF4-FFF2-40B4-BE49-F238E27FC236}">
                <a16:creationId xmlns:a16="http://schemas.microsoft.com/office/drawing/2014/main" id="{A5ABEF08-9382-4DF2-8C3B-849A3FAE7D78}"/>
              </a:ext>
            </a:extLst>
          </p:cNvPr>
          <p:cNvSpPr txBox="1">
            <a:spLocks/>
          </p:cNvSpPr>
          <p:nvPr/>
        </p:nvSpPr>
        <p:spPr>
          <a:xfrm>
            <a:off x="232644" y="202608"/>
            <a:ext cx="6582716" cy="389530"/>
          </a:xfrm>
          <a:prstGeom prst="rect">
            <a:avLst/>
          </a:prstGeom>
        </p:spPr>
        <p:txBody>
          <a:bodyPr vert="horz" lIns="0" tIns="0" rIns="0" bIns="0" rtlCol="0" anchor="b" anchorCtr="0">
            <a:normAutofit fontScale="85000" lnSpcReduction="100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Har din arbeidsplass i løpet av de to siste årene innført følgende?</a:t>
            </a:r>
          </a:p>
        </p:txBody>
      </p:sp>
      <p:sp>
        <p:nvSpPr>
          <p:cNvPr id="24" name="Text Placeholder 4">
            <a:extLst>
              <a:ext uri="{FF2B5EF4-FFF2-40B4-BE49-F238E27FC236}">
                <a16:creationId xmlns:a16="http://schemas.microsoft.com/office/drawing/2014/main" id="{5ECC880B-A0EB-402C-8BF4-386B84813D4D}"/>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262342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374239"/>
            <a:ext cx="8845550" cy="430682"/>
          </a:xfrm>
        </p:spPr>
        <p:txBody>
          <a:bodyPr>
            <a:noAutofit/>
          </a:bodyPr>
          <a:lstStyle/>
          <a:p>
            <a:r>
              <a:rPr lang="nb-NO" sz="2000" dirty="0">
                <a:solidFill>
                  <a:schemeClr val="tx1"/>
                </a:solidFill>
              </a:rPr>
              <a:t>Har din arbeidsplass i løpet av de to siste årene innført følgende? Andel som har svart ja på minst én.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944579"/>
            <a:ext cx="6382564" cy="123111"/>
          </a:xfrm>
          <a:prstGeom prst="rect">
            <a:avLst/>
          </a:prstGeom>
        </p:spPr>
        <p:txBody>
          <a:bodyPr vert="horz" wrap="square" lIns="0" tIns="0" rIns="0" bIns="0" rtlCol="0">
            <a:spAutoFit/>
          </a:bodyPr>
          <a:lstStyle/>
          <a:p>
            <a:pPr marL="4763"/>
            <a:r>
              <a:rPr lang="nb-NO" sz="800" i="1" dirty="0" err="1"/>
              <a:t>Difi</a:t>
            </a:r>
            <a:r>
              <a:rPr lang="nb-NO" sz="800" i="1" dirty="0"/>
              <a:t>: Q4: Har din arbeidsplass i løpet av de to siste årene innført følgende? Andel som har svart ja: Difi 2018 (n=644)</a:t>
            </a:r>
          </a:p>
        </p:txBody>
      </p:sp>
      <p:grpSp>
        <p:nvGrpSpPr>
          <p:cNvPr id="41" name="Gruppe 2">
            <a:extLst>
              <a:ext uri="{FF2B5EF4-FFF2-40B4-BE49-F238E27FC236}">
                <a16:creationId xmlns:a16="http://schemas.microsoft.com/office/drawing/2014/main" id="{B1D882D3-A311-4F27-9BDA-DCF5E2EA1BA5}"/>
              </a:ext>
            </a:extLst>
          </p:cNvPr>
          <p:cNvGrpSpPr/>
          <p:nvPr/>
        </p:nvGrpSpPr>
        <p:grpSpPr>
          <a:xfrm>
            <a:off x="282356" y="906316"/>
            <a:ext cx="7250360" cy="3560926"/>
            <a:chOff x="1909716" y="1767905"/>
            <a:chExt cx="9750200" cy="4566689"/>
          </a:xfrm>
        </p:grpSpPr>
        <p:graphicFrame>
          <p:nvGraphicFramePr>
            <p:cNvPr id="42" name="Chart 7">
              <a:extLst>
                <a:ext uri="{FF2B5EF4-FFF2-40B4-BE49-F238E27FC236}">
                  <a16:creationId xmlns:a16="http://schemas.microsoft.com/office/drawing/2014/main" id="{CCEF1693-4043-45B3-A8E4-217DC0489266}"/>
                </a:ext>
              </a:extLst>
            </p:cNvPr>
            <p:cNvGraphicFramePr/>
            <p:nvPr>
              <p:extLst>
                <p:ext uri="{D42A27DB-BD31-4B8C-83A1-F6EECF244321}">
                  <p14:modId xmlns:p14="http://schemas.microsoft.com/office/powerpoint/2010/main" val="2255426720"/>
                </p:ext>
              </p:extLst>
            </p:nvPr>
          </p:nvGraphicFramePr>
          <p:xfrm>
            <a:off x="1909716" y="2086122"/>
            <a:ext cx="975020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61" name="Rektangel 7">
              <a:extLst>
                <a:ext uri="{FF2B5EF4-FFF2-40B4-BE49-F238E27FC236}">
                  <a16:creationId xmlns:a16="http://schemas.microsoft.com/office/drawing/2014/main" id="{FA11E2B8-0D5C-4861-9AB2-2FAAF38F23C0}"/>
                </a:ext>
              </a:extLst>
            </p:cNvPr>
            <p:cNvSpPr/>
            <p:nvPr/>
          </p:nvSpPr>
          <p:spPr>
            <a:xfrm>
              <a:off x="2586495" y="1767905"/>
              <a:ext cx="52579" cy="23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8" name="Rektangel 13">
              <a:extLst>
                <a:ext uri="{FF2B5EF4-FFF2-40B4-BE49-F238E27FC236}">
                  <a16:creationId xmlns:a16="http://schemas.microsoft.com/office/drawing/2014/main" id="{0A7B1924-6217-463E-A608-64C71662FE66}"/>
                </a:ext>
              </a:extLst>
            </p:cNvPr>
            <p:cNvSpPr/>
            <p:nvPr/>
          </p:nvSpPr>
          <p:spPr>
            <a:xfrm>
              <a:off x="4950753" y="2844098"/>
              <a:ext cx="61482" cy="248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5" name="Rektangel 19">
              <a:extLst>
                <a:ext uri="{FF2B5EF4-FFF2-40B4-BE49-F238E27FC236}">
                  <a16:creationId xmlns:a16="http://schemas.microsoft.com/office/drawing/2014/main" id="{E7D152E0-DA5A-4718-9146-6C78C2461FFA}"/>
                </a:ext>
              </a:extLst>
            </p:cNvPr>
            <p:cNvSpPr/>
            <p:nvPr/>
          </p:nvSpPr>
          <p:spPr>
            <a:xfrm>
              <a:off x="7332218" y="3080106"/>
              <a:ext cx="52579" cy="23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50" name="Gruppe 27">
              <a:extLst>
                <a:ext uri="{FF2B5EF4-FFF2-40B4-BE49-F238E27FC236}">
                  <a16:creationId xmlns:a16="http://schemas.microsoft.com/office/drawing/2014/main" id="{C5AE28C0-981F-4484-971A-9AF166611075}"/>
                </a:ext>
              </a:extLst>
            </p:cNvPr>
            <p:cNvGrpSpPr/>
            <p:nvPr/>
          </p:nvGrpSpPr>
          <p:grpSpPr>
            <a:xfrm>
              <a:off x="9539737" y="3521075"/>
              <a:ext cx="408400" cy="236007"/>
              <a:chOff x="1134615" y="3964123"/>
              <a:chExt cx="1183765" cy="776208"/>
            </a:xfrm>
          </p:grpSpPr>
          <p:sp>
            <p:nvSpPr>
              <p:cNvPr id="52" name="Rektangel 29">
                <a:extLst>
                  <a:ext uri="{FF2B5EF4-FFF2-40B4-BE49-F238E27FC236}">
                    <a16:creationId xmlns:a16="http://schemas.microsoft.com/office/drawing/2014/main" id="{14B6A1AE-75BB-4DE7-91E4-363231CC271B}"/>
                  </a:ext>
                </a:extLst>
              </p:cNvPr>
              <p:cNvSpPr/>
              <p:nvPr/>
            </p:nvSpPr>
            <p:spPr>
              <a:xfrm>
                <a:off x="1522718" y="3964123"/>
                <a:ext cx="152400" cy="776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3" name="Rektangel 30">
                <a:extLst>
                  <a:ext uri="{FF2B5EF4-FFF2-40B4-BE49-F238E27FC236}">
                    <a16:creationId xmlns:a16="http://schemas.microsoft.com/office/drawing/2014/main" id="{AA71E0E6-F55D-4EA1-9B11-0EC0A18AB523}"/>
                  </a:ext>
                </a:extLst>
              </p:cNvPr>
              <p:cNvSpPr/>
              <p:nvPr/>
            </p:nvSpPr>
            <p:spPr>
              <a:xfrm rot="5400000">
                <a:off x="1651314" y="3771599"/>
                <a:ext cx="150367" cy="11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sp>
        <p:nvSpPr>
          <p:cNvPr id="37" name="Plassholder for lysbildenummer 5">
            <a:extLst>
              <a:ext uri="{FF2B5EF4-FFF2-40B4-BE49-F238E27FC236}">
                <a16:creationId xmlns:a16="http://schemas.microsoft.com/office/drawing/2014/main" id="{43BAC145-6597-4013-BC1C-C6135AE366DB}"/>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42</a:t>
            </a:fld>
            <a:endParaRPr lang="nb-NO" dirty="0"/>
          </a:p>
        </p:txBody>
      </p:sp>
      <p:sp>
        <p:nvSpPr>
          <p:cNvPr id="16" name="Text Placeholder 4">
            <a:extLst>
              <a:ext uri="{FF2B5EF4-FFF2-40B4-BE49-F238E27FC236}">
                <a16:creationId xmlns:a16="http://schemas.microsoft.com/office/drawing/2014/main" id="{AA3034D1-75ED-4FAD-B425-189A71C2BAFB}"/>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491199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228377"/>
            <a:ext cx="8531087" cy="574644"/>
          </a:xfrm>
        </p:spPr>
        <p:txBody>
          <a:bodyPr>
            <a:normAutofit/>
          </a:bodyPr>
          <a:lstStyle/>
          <a:p>
            <a:r>
              <a:rPr lang="nb-NO" sz="2000" dirty="0">
                <a:solidFill>
                  <a:schemeClr val="tx1"/>
                </a:solidFill>
              </a:rPr>
              <a:t>Hvordan vil du beskrive at den nye innovasjonen griper inn i virksomheten, og hvilken beskrivelse passer best på denne?</a:t>
            </a:r>
          </a:p>
        </p:txBody>
      </p:sp>
      <p:sp>
        <p:nvSpPr>
          <p:cNvPr id="6" name="TextBox 5">
            <a:extLst>
              <a:ext uri="{FF2B5EF4-FFF2-40B4-BE49-F238E27FC236}">
                <a16:creationId xmlns:a16="http://schemas.microsoft.com/office/drawing/2014/main" id="{B98CAE3C-05A6-465B-AD90-F51ADA903963}"/>
              </a:ext>
            </a:extLst>
          </p:cNvPr>
          <p:cNvSpPr txBox="1"/>
          <p:nvPr/>
        </p:nvSpPr>
        <p:spPr>
          <a:xfrm>
            <a:off x="232376" y="4084964"/>
            <a:ext cx="3688830" cy="369332"/>
          </a:xfrm>
          <a:prstGeom prst="rect">
            <a:avLst/>
          </a:prstGeom>
        </p:spPr>
        <p:txBody>
          <a:bodyPr vert="horz" wrap="none" lIns="0" tIns="0" rIns="0" bIns="0" rtlCol="0">
            <a:spAutoFit/>
          </a:bodyPr>
          <a:lstStyle/>
          <a:p>
            <a:pPr marL="4763"/>
            <a:r>
              <a:rPr lang="nb-NO" sz="800" i="1" dirty="0"/>
              <a:t>Q18: Hvordan vil du beskrive at den nye innovasjonen griper inn i virksomheten?</a:t>
            </a:r>
          </a:p>
          <a:p>
            <a:pPr marL="4763"/>
            <a:r>
              <a:rPr lang="nb-NO" sz="800" i="1" dirty="0"/>
              <a:t>Filterspørsmål: Kun stilt til de som har innført minst én innovasjon i løpet av de</a:t>
            </a:r>
          </a:p>
          <a:p>
            <a:pPr marL="4763"/>
            <a:r>
              <a:rPr lang="nb-NO" sz="800" i="1" dirty="0"/>
              <a:t>to siste årene. </a:t>
            </a:r>
            <a:r>
              <a:rPr lang="nb-NO" sz="800" i="1" dirty="0" err="1"/>
              <a:t>Difi</a:t>
            </a:r>
            <a:r>
              <a:rPr lang="nb-NO" sz="800" i="1" dirty="0"/>
              <a:t> 2018 (n=644)</a:t>
            </a:r>
          </a:p>
        </p:txBody>
      </p:sp>
      <p:graphicFrame>
        <p:nvGraphicFramePr>
          <p:cNvPr id="8" name="Chart 15">
            <a:extLst>
              <a:ext uri="{FF2B5EF4-FFF2-40B4-BE49-F238E27FC236}">
                <a16:creationId xmlns:a16="http://schemas.microsoft.com/office/drawing/2014/main" id="{C6424D53-0B7B-4ED9-A180-481B8E2E3447}"/>
              </a:ext>
            </a:extLst>
          </p:cNvPr>
          <p:cNvGraphicFramePr>
            <a:graphicFrameLocks noChangeAspect="1"/>
          </p:cNvGraphicFramePr>
          <p:nvPr>
            <p:extLst>
              <p:ext uri="{D42A27DB-BD31-4B8C-83A1-F6EECF244321}">
                <p14:modId xmlns:p14="http://schemas.microsoft.com/office/powerpoint/2010/main" val="3464989222"/>
              </p:ext>
            </p:extLst>
          </p:nvPr>
        </p:nvGraphicFramePr>
        <p:xfrm>
          <a:off x="368300" y="1499982"/>
          <a:ext cx="3263667" cy="3010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5">
            <a:extLst>
              <a:ext uri="{FF2B5EF4-FFF2-40B4-BE49-F238E27FC236}">
                <a16:creationId xmlns:a16="http://schemas.microsoft.com/office/drawing/2014/main" id="{EDEF34D1-8B9F-4E9D-AE10-D8B131FC176C}"/>
              </a:ext>
            </a:extLst>
          </p:cNvPr>
          <p:cNvGraphicFramePr>
            <a:graphicFrameLocks noChangeAspect="1"/>
          </p:cNvGraphicFramePr>
          <p:nvPr>
            <p:extLst>
              <p:ext uri="{D42A27DB-BD31-4B8C-83A1-F6EECF244321}">
                <p14:modId xmlns:p14="http://schemas.microsoft.com/office/powerpoint/2010/main" val="2818724133"/>
              </p:ext>
            </p:extLst>
          </p:nvPr>
        </p:nvGraphicFramePr>
        <p:xfrm>
          <a:off x="4920510" y="1499982"/>
          <a:ext cx="3716986" cy="3010176"/>
        </p:xfrm>
        <a:graphic>
          <a:graphicData uri="http://schemas.openxmlformats.org/drawingml/2006/chart">
            <c:chart xmlns:c="http://schemas.openxmlformats.org/drawingml/2006/chart" xmlns:r="http://schemas.openxmlformats.org/officeDocument/2006/relationships" r:id="rId4"/>
          </a:graphicData>
        </a:graphic>
      </p:graphicFrame>
      <p:sp>
        <p:nvSpPr>
          <p:cNvPr id="10" name="Plassholder for lysbildenummer 5">
            <a:extLst>
              <a:ext uri="{FF2B5EF4-FFF2-40B4-BE49-F238E27FC236}">
                <a16:creationId xmlns:a16="http://schemas.microsoft.com/office/drawing/2014/main" id="{16E9ED1D-0C63-4D86-A61E-002CBD328941}"/>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43</a:t>
            </a:fld>
            <a:endParaRPr lang="nb-NO" dirty="0"/>
          </a:p>
        </p:txBody>
      </p:sp>
      <p:sp>
        <p:nvSpPr>
          <p:cNvPr id="11" name="TextBox 10">
            <a:extLst>
              <a:ext uri="{FF2B5EF4-FFF2-40B4-BE49-F238E27FC236}">
                <a16:creationId xmlns:a16="http://schemas.microsoft.com/office/drawing/2014/main" id="{5A0F1F66-5A54-4E33-9BE2-68F0AF2D3805}"/>
              </a:ext>
            </a:extLst>
          </p:cNvPr>
          <p:cNvSpPr txBox="1"/>
          <p:nvPr/>
        </p:nvSpPr>
        <p:spPr>
          <a:xfrm>
            <a:off x="4631270" y="4074857"/>
            <a:ext cx="3579826" cy="369332"/>
          </a:xfrm>
          <a:prstGeom prst="rect">
            <a:avLst/>
          </a:prstGeom>
        </p:spPr>
        <p:txBody>
          <a:bodyPr vert="horz" wrap="none" lIns="0" tIns="0" rIns="0" bIns="0" rtlCol="0">
            <a:spAutoFit/>
          </a:bodyPr>
          <a:lstStyle/>
          <a:p>
            <a:pPr marL="4763"/>
            <a:r>
              <a:rPr lang="nb-NO" sz="800" i="1" dirty="0"/>
              <a:t>Q19: Hvilken beskrivelse passer best på den nyeste innovasjonen?</a:t>
            </a:r>
          </a:p>
          <a:p>
            <a:pPr marL="4763"/>
            <a:r>
              <a:rPr lang="nb-NO" sz="800" i="1" dirty="0"/>
              <a:t>Filterspørsmål: Kun stilt til de som har innført minst én innovasjon i løpet av de</a:t>
            </a:r>
          </a:p>
          <a:p>
            <a:pPr marL="4763"/>
            <a:r>
              <a:rPr lang="nb-NO" sz="800" i="1" dirty="0"/>
              <a:t>to siste årene. </a:t>
            </a:r>
            <a:r>
              <a:rPr lang="nb-NO" sz="800" i="1" dirty="0" err="1"/>
              <a:t>Difi</a:t>
            </a:r>
            <a:r>
              <a:rPr lang="nb-NO" sz="800" i="1" dirty="0"/>
              <a:t> 2018 (n=644)</a:t>
            </a:r>
          </a:p>
        </p:txBody>
      </p:sp>
      <p:sp>
        <p:nvSpPr>
          <p:cNvPr id="14" name="Text Placeholder 4">
            <a:extLst>
              <a:ext uri="{FF2B5EF4-FFF2-40B4-BE49-F238E27FC236}">
                <a16:creationId xmlns:a16="http://schemas.microsoft.com/office/drawing/2014/main" id="{1041DE5A-FA71-41FD-9F59-2DA7995BFFAA}"/>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882812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15D4B3-163B-4A76-AD48-5F4C0E207D2F}"/>
              </a:ext>
            </a:extLst>
          </p:cNvPr>
          <p:cNvSpPr txBox="1"/>
          <p:nvPr/>
        </p:nvSpPr>
        <p:spPr>
          <a:xfrm>
            <a:off x="453710" y="2680379"/>
            <a:ext cx="4804520" cy="440762"/>
          </a:xfrm>
          <a:prstGeom prst="rect">
            <a:avLst/>
          </a:prstGeom>
          <a:noFill/>
        </p:spPr>
        <p:txBody>
          <a:bodyPr wrap="none" rtlCol="0">
            <a:spAutoFit/>
          </a:bodyPr>
          <a:lstStyle/>
          <a:p>
            <a:r>
              <a:rPr lang="nb-NO" dirty="0">
                <a:solidFill>
                  <a:schemeClr val="bg1"/>
                </a:solidFill>
              </a:rPr>
              <a:t>Inspirasjon og årsaker til innovasjon</a:t>
            </a:r>
          </a:p>
        </p:txBody>
      </p:sp>
    </p:spTree>
    <p:extLst>
      <p:ext uri="{BB962C8B-B14F-4D97-AF65-F5344CB8AC3E}">
        <p14:creationId xmlns:p14="http://schemas.microsoft.com/office/powerpoint/2010/main" val="1205292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inspirasjon</a:t>
            </a:r>
            <a:r>
              <a:rPr lang="en-GB" dirty="0">
                <a:solidFill>
                  <a:schemeClr val="tx1"/>
                </a:solidFill>
              </a:rPr>
              <a:t> </a:t>
            </a:r>
            <a:r>
              <a:rPr lang="en-GB" dirty="0" err="1">
                <a:solidFill>
                  <a:schemeClr val="tx1"/>
                </a:solidFill>
              </a:rPr>
              <a:t>og</a:t>
            </a:r>
            <a:r>
              <a:rPr lang="en-GB" dirty="0">
                <a:solidFill>
                  <a:schemeClr val="tx1"/>
                </a:solidFill>
              </a:rPr>
              <a:t> </a:t>
            </a:r>
            <a:r>
              <a:rPr lang="en-GB" dirty="0" err="1">
                <a:solidFill>
                  <a:schemeClr val="tx1"/>
                </a:solidFill>
              </a:rPr>
              <a:t>årsaker</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2215991"/>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746420" lvl="2" indent="-171446">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Blant respondentene er en stor andel av innovasjonene kopiert eller inspirert av andre </a:t>
            </a:r>
          </a:p>
          <a:p>
            <a:pPr marL="746424" lvl="2" indent="-171450">
              <a:buFont typeface="Arial" panose="020B0604020202020204" pitchFamily="34" charset="0"/>
              <a:buChar char="•"/>
            </a:pPr>
            <a:r>
              <a:rPr lang="nb-NO" sz="1200" dirty="0"/>
              <a:t>Over 7 av 10 har kopiert eller hentet inspirasjon fra andre.</a:t>
            </a:r>
          </a:p>
          <a:p>
            <a:pPr marL="746424" lvl="2" indent="-171450">
              <a:buFont typeface="Arial" panose="020B0604020202020204" pitchFamily="34" charset="0"/>
              <a:buChar char="•"/>
            </a:pPr>
            <a:r>
              <a:rPr lang="nb-NO" sz="1200" dirty="0"/>
              <a:t>Under 2 av 10 mener de var de første til å utvikle og innføre innovasjonene.</a:t>
            </a:r>
          </a:p>
          <a:p>
            <a:pPr marL="0" lvl="1"/>
            <a:endParaRPr lang="nb-NO" sz="1200" dirty="0"/>
          </a:p>
          <a:p>
            <a:pPr marL="171450" lvl="1" indent="-171450">
              <a:buFont typeface="Arial" panose="020B0604020202020204" pitchFamily="34" charset="0"/>
              <a:buChar char="•"/>
            </a:pPr>
            <a:r>
              <a:rPr lang="nb-NO" sz="1200" i="1" dirty="0"/>
              <a:t>Ledere i egen virksomhet, innsparinger</a:t>
            </a:r>
            <a:r>
              <a:rPr lang="nb-NO" sz="1200" dirty="0"/>
              <a:t> og </a:t>
            </a:r>
            <a:r>
              <a:rPr lang="nb-NO" sz="1200" i="1" dirty="0"/>
              <a:t>effektiviseringskrav </a:t>
            </a:r>
            <a:r>
              <a:rPr lang="nb-NO" sz="1200" dirty="0"/>
              <a:t>og </a:t>
            </a:r>
            <a:r>
              <a:rPr lang="nb-NO" sz="1200" i="1" dirty="0"/>
              <a:t>medarbeidere </a:t>
            </a:r>
            <a:r>
              <a:rPr lang="nb-NO" sz="1200" dirty="0"/>
              <a:t>er rangert som de tre hyppigste pådriverne for innovasjon som kopieres eller inspireres fra andre. </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endParaRPr lang="nb-NO" sz="1200" dirty="0"/>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45</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BEFB22E7-4171-4B5B-B91A-4E8E790D5BDC}"/>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617588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CAE3C-05A6-465B-AD90-F51ADA903963}"/>
              </a:ext>
            </a:extLst>
          </p:cNvPr>
          <p:cNvSpPr txBox="1"/>
          <p:nvPr/>
        </p:nvSpPr>
        <p:spPr>
          <a:xfrm>
            <a:off x="34924" y="4866379"/>
            <a:ext cx="3600000" cy="369332"/>
          </a:xfrm>
          <a:prstGeom prst="rect">
            <a:avLst/>
          </a:prstGeom>
        </p:spPr>
        <p:txBody>
          <a:bodyPr vert="horz" wrap="square" lIns="0" tIns="0" rIns="0" bIns="0" rtlCol="0">
            <a:spAutoFit/>
          </a:bodyPr>
          <a:lstStyle/>
          <a:p>
            <a:pPr marL="4763"/>
            <a:r>
              <a:rPr lang="nb-NO" sz="800" i="1" dirty="0"/>
              <a:t>Q8: For den nyeste innovasjonen var... Kategorien «Vet ikke» er ikke illustrert</a:t>
            </a:r>
          </a:p>
          <a:p>
            <a:pPr marL="4763"/>
            <a:r>
              <a:rPr lang="nb-NO" sz="800" i="1" dirty="0"/>
              <a:t>De som har innført minst én innovasjon siste to år: </a:t>
            </a:r>
            <a:r>
              <a:rPr lang="nb-NO" sz="800" i="1" dirty="0" err="1"/>
              <a:t>Difi</a:t>
            </a:r>
            <a:r>
              <a:rPr lang="nb-NO" sz="800" i="1" dirty="0"/>
              <a:t> 2018 (n=644)</a:t>
            </a:r>
          </a:p>
        </p:txBody>
      </p:sp>
      <p:grpSp>
        <p:nvGrpSpPr>
          <p:cNvPr id="21" name="Gruppe 17">
            <a:extLst>
              <a:ext uri="{FF2B5EF4-FFF2-40B4-BE49-F238E27FC236}">
                <a16:creationId xmlns:a16="http://schemas.microsoft.com/office/drawing/2014/main" id="{F11F70D9-FE95-4A17-A068-F9AA6C5FAFD3}"/>
              </a:ext>
            </a:extLst>
          </p:cNvPr>
          <p:cNvGrpSpPr/>
          <p:nvPr/>
        </p:nvGrpSpPr>
        <p:grpSpPr>
          <a:xfrm>
            <a:off x="514663" y="1087442"/>
            <a:ext cx="8120380" cy="3184352"/>
            <a:chOff x="965792" y="1362046"/>
            <a:chExt cx="7992888" cy="4734807"/>
          </a:xfrm>
        </p:grpSpPr>
        <p:grpSp>
          <p:nvGrpSpPr>
            <p:cNvPr id="22" name="Group 117">
              <a:extLst>
                <a:ext uri="{FF2B5EF4-FFF2-40B4-BE49-F238E27FC236}">
                  <a16:creationId xmlns:a16="http://schemas.microsoft.com/office/drawing/2014/main" id="{80487A8C-EFBE-4111-BFEE-E436468D622E}"/>
                </a:ext>
              </a:extLst>
            </p:cNvPr>
            <p:cNvGrpSpPr>
              <a:grpSpLocks noChangeAspect="1"/>
            </p:cNvGrpSpPr>
            <p:nvPr/>
          </p:nvGrpSpPr>
          <p:grpSpPr>
            <a:xfrm rot="6825364">
              <a:off x="3261244" y="2415631"/>
              <a:ext cx="3638622" cy="1531451"/>
              <a:chOff x="4497753" y="3064831"/>
              <a:chExt cx="794099" cy="483502"/>
            </a:xfrm>
            <a:solidFill>
              <a:schemeClr val="accent6"/>
            </a:solidFill>
          </p:grpSpPr>
          <p:sp>
            <p:nvSpPr>
              <p:cNvPr id="33" name="Freeform 34">
                <a:extLst>
                  <a:ext uri="{FF2B5EF4-FFF2-40B4-BE49-F238E27FC236}">
                    <a16:creationId xmlns:a16="http://schemas.microsoft.com/office/drawing/2014/main" id="{762A105C-9079-4057-91CC-3E7727043831}"/>
                  </a:ext>
                </a:extLst>
              </p:cNvPr>
              <p:cNvSpPr>
                <a:spLocks/>
              </p:cNvSpPr>
              <p:nvPr/>
            </p:nvSpPr>
            <p:spPr bwMode="auto">
              <a:xfrm>
                <a:off x="4497753" y="3245054"/>
                <a:ext cx="385615" cy="91363"/>
              </a:xfrm>
              <a:custGeom>
                <a:avLst/>
                <a:gdLst/>
                <a:ahLst/>
                <a:cxnLst>
                  <a:cxn ang="0">
                    <a:pos x="468" y="49"/>
                  </a:cxn>
                  <a:cxn ang="0">
                    <a:pos x="8" y="0"/>
                  </a:cxn>
                  <a:cxn ang="0">
                    <a:pos x="1" y="6"/>
                  </a:cxn>
                  <a:cxn ang="0">
                    <a:pos x="5" y="13"/>
                  </a:cxn>
                  <a:cxn ang="0">
                    <a:pos x="353" y="113"/>
                  </a:cxn>
                  <a:cxn ang="0">
                    <a:pos x="468" y="49"/>
                  </a:cxn>
                </a:cxnLst>
                <a:rect l="0" t="0" r="r" b="b"/>
                <a:pathLst>
                  <a:path w="468" h="113">
                    <a:moveTo>
                      <a:pt x="468" y="49"/>
                    </a:moveTo>
                    <a:cubicBezTo>
                      <a:pt x="8" y="0"/>
                      <a:pt x="8" y="0"/>
                      <a:pt x="8" y="0"/>
                    </a:cubicBezTo>
                    <a:cubicBezTo>
                      <a:pt x="4" y="0"/>
                      <a:pt x="1" y="2"/>
                      <a:pt x="1" y="6"/>
                    </a:cubicBezTo>
                    <a:cubicBezTo>
                      <a:pt x="0" y="9"/>
                      <a:pt x="2" y="12"/>
                      <a:pt x="5" y="13"/>
                    </a:cubicBezTo>
                    <a:cubicBezTo>
                      <a:pt x="353" y="113"/>
                      <a:pt x="353" y="113"/>
                      <a:pt x="353" y="113"/>
                    </a:cubicBezTo>
                    <a:lnTo>
                      <a:pt x="468" y="49"/>
                    </a:lnTo>
                    <a:close/>
                  </a:path>
                </a:pathLst>
              </a:custGeom>
              <a:solidFill>
                <a:srgbClr val="00CA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35">
                <a:extLst>
                  <a:ext uri="{FF2B5EF4-FFF2-40B4-BE49-F238E27FC236}">
                    <a16:creationId xmlns:a16="http://schemas.microsoft.com/office/drawing/2014/main" id="{40DC6942-3D42-4072-A897-B7AF69D49FB9}"/>
                  </a:ext>
                </a:extLst>
              </p:cNvPr>
              <p:cNvSpPr>
                <a:spLocks noEditPoints="1"/>
              </p:cNvSpPr>
              <p:nvPr/>
            </p:nvSpPr>
            <p:spPr bwMode="auto">
              <a:xfrm>
                <a:off x="4524461" y="3064831"/>
                <a:ext cx="767391" cy="483502"/>
              </a:xfrm>
              <a:custGeom>
                <a:avLst/>
                <a:gdLst/>
                <a:ahLst/>
                <a:cxnLst>
                  <a:cxn ang="0">
                    <a:pos x="843" y="403"/>
                  </a:cxn>
                  <a:cxn ang="0">
                    <a:pos x="759" y="401"/>
                  </a:cxn>
                  <a:cxn ang="0">
                    <a:pos x="642" y="391"/>
                  </a:cxn>
                  <a:cxn ang="0">
                    <a:pos x="564" y="349"/>
                  </a:cxn>
                  <a:cxn ang="0">
                    <a:pos x="556" y="339"/>
                  </a:cxn>
                  <a:cxn ang="0">
                    <a:pos x="558" y="314"/>
                  </a:cxn>
                  <a:cxn ang="0">
                    <a:pos x="564" y="302"/>
                  </a:cxn>
                  <a:cxn ang="0">
                    <a:pos x="631" y="243"/>
                  </a:cxn>
                  <a:cxn ang="0">
                    <a:pos x="742" y="209"/>
                  </a:cxn>
                  <a:cxn ang="0">
                    <a:pos x="823" y="187"/>
                  </a:cxn>
                  <a:cxn ang="0">
                    <a:pos x="863" y="49"/>
                  </a:cxn>
                  <a:cxn ang="0">
                    <a:pos x="719" y="34"/>
                  </a:cxn>
                  <a:cxn ang="0">
                    <a:pos x="666" y="124"/>
                  </a:cxn>
                  <a:cxn ang="0">
                    <a:pos x="621" y="201"/>
                  </a:cxn>
                  <a:cxn ang="0">
                    <a:pos x="560" y="238"/>
                  </a:cxn>
                  <a:cxn ang="0">
                    <a:pos x="525" y="259"/>
                  </a:cxn>
                  <a:cxn ang="0">
                    <a:pos x="490" y="278"/>
                  </a:cxn>
                  <a:cxn ang="0">
                    <a:pos x="361" y="350"/>
                  </a:cxn>
                  <a:cxn ang="0">
                    <a:pos x="159" y="461"/>
                  </a:cxn>
                  <a:cxn ang="0">
                    <a:pos x="4" y="547"/>
                  </a:cxn>
                  <a:cxn ang="0">
                    <a:pos x="1" y="556"/>
                  </a:cxn>
                  <a:cxn ang="0">
                    <a:pos x="9" y="559"/>
                  </a:cxn>
                  <a:cxn ang="0">
                    <a:pos x="501" y="390"/>
                  </a:cxn>
                  <a:cxn ang="0">
                    <a:pos x="536" y="400"/>
                  </a:cxn>
                  <a:cxn ang="0">
                    <a:pos x="642" y="435"/>
                  </a:cxn>
                  <a:cxn ang="0">
                    <a:pos x="704" y="500"/>
                  </a:cxn>
                  <a:cxn ang="0">
                    <a:pos x="775" y="576"/>
                  </a:cxn>
                  <a:cxn ang="0">
                    <a:pos x="912" y="530"/>
                  </a:cxn>
                  <a:cxn ang="0">
                    <a:pos x="843" y="403"/>
                  </a:cxn>
                  <a:cxn ang="0">
                    <a:pos x="740" y="65"/>
                  </a:cxn>
                  <a:cxn ang="0">
                    <a:pos x="826" y="74"/>
                  </a:cxn>
                  <a:cxn ang="0">
                    <a:pos x="802" y="156"/>
                  </a:cxn>
                  <a:cxn ang="0">
                    <a:pos x="717" y="148"/>
                  </a:cxn>
                  <a:cxn ang="0">
                    <a:pos x="740" y="65"/>
                  </a:cxn>
                  <a:cxn ang="0">
                    <a:pos x="497" y="356"/>
                  </a:cxn>
                  <a:cxn ang="0">
                    <a:pos x="475" y="335"/>
                  </a:cxn>
                  <a:cxn ang="0">
                    <a:pos x="478" y="325"/>
                  </a:cxn>
                  <a:cxn ang="0">
                    <a:pos x="497" y="313"/>
                  </a:cxn>
                  <a:cxn ang="0">
                    <a:pos x="499" y="313"/>
                  </a:cxn>
                  <a:cxn ang="0">
                    <a:pos x="518" y="335"/>
                  </a:cxn>
                  <a:cxn ang="0">
                    <a:pos x="497" y="356"/>
                  </a:cxn>
                  <a:cxn ang="0">
                    <a:pos x="870" y="513"/>
                  </a:cxn>
                  <a:cxn ang="0">
                    <a:pos x="789" y="541"/>
                  </a:cxn>
                  <a:cxn ang="0">
                    <a:pos x="748" y="465"/>
                  </a:cxn>
                  <a:cxn ang="0">
                    <a:pos x="829" y="438"/>
                  </a:cxn>
                  <a:cxn ang="0">
                    <a:pos x="870" y="513"/>
                  </a:cxn>
                </a:cxnLst>
                <a:rect l="0" t="0" r="r" b="b"/>
                <a:pathLst>
                  <a:path w="931" h="598">
                    <a:moveTo>
                      <a:pt x="843" y="403"/>
                    </a:moveTo>
                    <a:cubicBezTo>
                      <a:pt x="814" y="392"/>
                      <a:pt x="784" y="392"/>
                      <a:pt x="759" y="401"/>
                    </a:cubicBezTo>
                    <a:cubicBezTo>
                      <a:pt x="720" y="414"/>
                      <a:pt x="678" y="411"/>
                      <a:pt x="642" y="391"/>
                    </a:cubicBezTo>
                    <a:cubicBezTo>
                      <a:pt x="564" y="349"/>
                      <a:pt x="564" y="349"/>
                      <a:pt x="564" y="349"/>
                    </a:cubicBezTo>
                    <a:cubicBezTo>
                      <a:pt x="561" y="347"/>
                      <a:pt x="558" y="343"/>
                      <a:pt x="556" y="339"/>
                    </a:cubicBezTo>
                    <a:cubicBezTo>
                      <a:pt x="558" y="314"/>
                      <a:pt x="558" y="314"/>
                      <a:pt x="558" y="314"/>
                    </a:cubicBezTo>
                    <a:cubicBezTo>
                      <a:pt x="559" y="310"/>
                      <a:pt x="561" y="305"/>
                      <a:pt x="564" y="302"/>
                    </a:cubicBezTo>
                    <a:cubicBezTo>
                      <a:pt x="631" y="243"/>
                      <a:pt x="631" y="243"/>
                      <a:pt x="631" y="243"/>
                    </a:cubicBezTo>
                    <a:cubicBezTo>
                      <a:pt x="661" y="217"/>
                      <a:pt x="702" y="204"/>
                      <a:pt x="742" y="209"/>
                    </a:cubicBezTo>
                    <a:cubicBezTo>
                      <a:pt x="768" y="212"/>
                      <a:pt x="798" y="205"/>
                      <a:pt x="823" y="187"/>
                    </a:cubicBezTo>
                    <a:cubicBezTo>
                      <a:pt x="874" y="153"/>
                      <a:pt x="892" y="91"/>
                      <a:pt x="863" y="49"/>
                    </a:cubicBezTo>
                    <a:cubicBezTo>
                      <a:pt x="834" y="6"/>
                      <a:pt x="770" y="0"/>
                      <a:pt x="719" y="34"/>
                    </a:cubicBezTo>
                    <a:cubicBezTo>
                      <a:pt x="686" y="57"/>
                      <a:pt x="667" y="91"/>
                      <a:pt x="666" y="124"/>
                    </a:cubicBezTo>
                    <a:cubicBezTo>
                      <a:pt x="665" y="156"/>
                      <a:pt x="648" y="185"/>
                      <a:pt x="621" y="201"/>
                    </a:cubicBezTo>
                    <a:cubicBezTo>
                      <a:pt x="560" y="238"/>
                      <a:pt x="560" y="238"/>
                      <a:pt x="560" y="238"/>
                    </a:cubicBezTo>
                    <a:cubicBezTo>
                      <a:pt x="525" y="259"/>
                      <a:pt x="525" y="259"/>
                      <a:pt x="525" y="259"/>
                    </a:cubicBezTo>
                    <a:cubicBezTo>
                      <a:pt x="490" y="278"/>
                      <a:pt x="490" y="278"/>
                      <a:pt x="490" y="278"/>
                    </a:cubicBezTo>
                    <a:cubicBezTo>
                      <a:pt x="361" y="350"/>
                      <a:pt x="361" y="350"/>
                      <a:pt x="361" y="350"/>
                    </a:cubicBezTo>
                    <a:cubicBezTo>
                      <a:pt x="159" y="461"/>
                      <a:pt x="159" y="461"/>
                      <a:pt x="159" y="461"/>
                    </a:cubicBezTo>
                    <a:cubicBezTo>
                      <a:pt x="4" y="547"/>
                      <a:pt x="4" y="547"/>
                      <a:pt x="4" y="547"/>
                    </a:cubicBezTo>
                    <a:cubicBezTo>
                      <a:pt x="1" y="549"/>
                      <a:pt x="0" y="552"/>
                      <a:pt x="1" y="556"/>
                    </a:cubicBezTo>
                    <a:cubicBezTo>
                      <a:pt x="2" y="559"/>
                      <a:pt x="6" y="560"/>
                      <a:pt x="9" y="559"/>
                    </a:cubicBezTo>
                    <a:cubicBezTo>
                      <a:pt x="501" y="390"/>
                      <a:pt x="501" y="390"/>
                      <a:pt x="501" y="390"/>
                    </a:cubicBezTo>
                    <a:cubicBezTo>
                      <a:pt x="536" y="400"/>
                      <a:pt x="536" y="400"/>
                      <a:pt x="536" y="400"/>
                    </a:cubicBezTo>
                    <a:cubicBezTo>
                      <a:pt x="642" y="435"/>
                      <a:pt x="642" y="435"/>
                      <a:pt x="642" y="435"/>
                    </a:cubicBezTo>
                    <a:cubicBezTo>
                      <a:pt x="672" y="445"/>
                      <a:pt x="695" y="469"/>
                      <a:pt x="704" y="500"/>
                    </a:cubicBezTo>
                    <a:cubicBezTo>
                      <a:pt x="712" y="532"/>
                      <a:pt x="738" y="561"/>
                      <a:pt x="775" y="576"/>
                    </a:cubicBezTo>
                    <a:cubicBezTo>
                      <a:pt x="832" y="598"/>
                      <a:pt x="894" y="577"/>
                      <a:pt x="912" y="530"/>
                    </a:cubicBezTo>
                    <a:cubicBezTo>
                      <a:pt x="931" y="482"/>
                      <a:pt x="900" y="425"/>
                      <a:pt x="843" y="403"/>
                    </a:cubicBezTo>
                    <a:close/>
                    <a:moveTo>
                      <a:pt x="740" y="65"/>
                    </a:moveTo>
                    <a:cubicBezTo>
                      <a:pt x="771" y="45"/>
                      <a:pt x="809" y="49"/>
                      <a:pt x="826" y="74"/>
                    </a:cubicBezTo>
                    <a:cubicBezTo>
                      <a:pt x="843" y="99"/>
                      <a:pt x="833" y="136"/>
                      <a:pt x="802" y="156"/>
                    </a:cubicBezTo>
                    <a:cubicBezTo>
                      <a:pt x="772" y="177"/>
                      <a:pt x="734" y="173"/>
                      <a:pt x="717" y="148"/>
                    </a:cubicBezTo>
                    <a:cubicBezTo>
                      <a:pt x="700" y="123"/>
                      <a:pt x="710" y="86"/>
                      <a:pt x="740" y="65"/>
                    </a:cubicBezTo>
                    <a:close/>
                    <a:moveTo>
                      <a:pt x="497" y="356"/>
                    </a:moveTo>
                    <a:cubicBezTo>
                      <a:pt x="485" y="356"/>
                      <a:pt x="475" y="347"/>
                      <a:pt x="475" y="335"/>
                    </a:cubicBezTo>
                    <a:cubicBezTo>
                      <a:pt x="475" y="331"/>
                      <a:pt x="476" y="328"/>
                      <a:pt x="478" y="325"/>
                    </a:cubicBezTo>
                    <a:cubicBezTo>
                      <a:pt x="481" y="318"/>
                      <a:pt x="489" y="313"/>
                      <a:pt x="497" y="313"/>
                    </a:cubicBezTo>
                    <a:cubicBezTo>
                      <a:pt x="497" y="313"/>
                      <a:pt x="498" y="313"/>
                      <a:pt x="499" y="313"/>
                    </a:cubicBezTo>
                    <a:cubicBezTo>
                      <a:pt x="510" y="314"/>
                      <a:pt x="518" y="323"/>
                      <a:pt x="518" y="335"/>
                    </a:cubicBezTo>
                    <a:cubicBezTo>
                      <a:pt x="518" y="347"/>
                      <a:pt x="509" y="356"/>
                      <a:pt x="497" y="356"/>
                    </a:cubicBezTo>
                    <a:close/>
                    <a:moveTo>
                      <a:pt x="870" y="513"/>
                    </a:moveTo>
                    <a:cubicBezTo>
                      <a:pt x="859" y="542"/>
                      <a:pt x="823" y="554"/>
                      <a:pt x="789" y="541"/>
                    </a:cubicBezTo>
                    <a:cubicBezTo>
                      <a:pt x="755" y="528"/>
                      <a:pt x="737" y="494"/>
                      <a:pt x="748" y="465"/>
                    </a:cubicBezTo>
                    <a:cubicBezTo>
                      <a:pt x="759" y="437"/>
                      <a:pt x="795" y="425"/>
                      <a:pt x="829" y="438"/>
                    </a:cubicBezTo>
                    <a:cubicBezTo>
                      <a:pt x="863" y="451"/>
                      <a:pt x="882" y="485"/>
                      <a:pt x="870" y="513"/>
                    </a:cubicBezTo>
                    <a:close/>
                  </a:path>
                </a:pathLst>
              </a:custGeom>
              <a:solidFill>
                <a:srgbClr val="00CA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3" name="Freeform 17">
              <a:extLst>
                <a:ext uri="{FF2B5EF4-FFF2-40B4-BE49-F238E27FC236}">
                  <a16:creationId xmlns:a16="http://schemas.microsoft.com/office/drawing/2014/main" id="{6EAB969D-F707-4F63-94D2-A8FA142B9133}"/>
                </a:ext>
              </a:extLst>
            </p:cNvPr>
            <p:cNvSpPr>
              <a:spLocks noChangeAspect="1" noEditPoints="1"/>
            </p:cNvSpPr>
            <p:nvPr/>
          </p:nvSpPr>
          <p:spPr bwMode="auto">
            <a:xfrm>
              <a:off x="7181797" y="2793309"/>
              <a:ext cx="1042056" cy="2080977"/>
            </a:xfrm>
            <a:custGeom>
              <a:avLst/>
              <a:gdLst/>
              <a:ahLst/>
              <a:cxnLst>
                <a:cxn ang="0">
                  <a:pos x="155" y="302"/>
                </a:cxn>
                <a:cxn ang="0">
                  <a:pos x="167" y="311"/>
                </a:cxn>
                <a:cxn ang="0">
                  <a:pos x="83" y="336"/>
                </a:cxn>
                <a:cxn ang="0">
                  <a:pos x="72" y="327"/>
                </a:cxn>
                <a:cxn ang="0">
                  <a:pos x="119" y="62"/>
                </a:cxn>
                <a:cxn ang="0">
                  <a:pos x="62" y="119"/>
                </a:cxn>
                <a:cxn ang="0">
                  <a:pos x="52" y="129"/>
                </a:cxn>
                <a:cxn ang="0">
                  <a:pos x="65" y="64"/>
                </a:cxn>
                <a:cxn ang="0">
                  <a:pos x="119" y="41"/>
                </a:cxn>
                <a:cxn ang="0">
                  <a:pos x="119" y="62"/>
                </a:cxn>
                <a:cxn ang="0">
                  <a:pos x="154" y="275"/>
                </a:cxn>
                <a:cxn ang="0">
                  <a:pos x="154" y="275"/>
                </a:cxn>
                <a:cxn ang="0">
                  <a:pos x="156" y="274"/>
                </a:cxn>
                <a:cxn ang="0">
                  <a:pos x="174" y="253"/>
                </a:cxn>
                <a:cxn ang="0">
                  <a:pos x="174" y="253"/>
                </a:cxn>
                <a:cxn ang="0">
                  <a:pos x="218" y="119"/>
                </a:cxn>
                <a:cxn ang="0">
                  <a:pos x="218" y="119"/>
                </a:cxn>
                <a:cxn ang="0">
                  <a:pos x="119" y="20"/>
                </a:cxn>
                <a:cxn ang="0">
                  <a:pos x="119" y="20"/>
                </a:cxn>
                <a:cxn ang="0">
                  <a:pos x="119" y="20"/>
                </a:cxn>
                <a:cxn ang="0">
                  <a:pos x="21" y="119"/>
                </a:cxn>
                <a:cxn ang="0">
                  <a:pos x="21" y="119"/>
                </a:cxn>
                <a:cxn ang="0">
                  <a:pos x="65" y="252"/>
                </a:cxn>
                <a:cxn ang="0">
                  <a:pos x="61" y="274"/>
                </a:cxn>
                <a:cxn ang="0">
                  <a:pos x="48" y="268"/>
                </a:cxn>
                <a:cxn ang="0">
                  <a:pos x="24" y="190"/>
                </a:cxn>
                <a:cxn ang="0">
                  <a:pos x="0" y="119"/>
                </a:cxn>
                <a:cxn ang="0">
                  <a:pos x="35" y="35"/>
                </a:cxn>
                <a:cxn ang="0">
                  <a:pos x="119" y="0"/>
                </a:cxn>
                <a:cxn ang="0">
                  <a:pos x="119" y="0"/>
                </a:cxn>
                <a:cxn ang="0">
                  <a:pos x="204" y="35"/>
                </a:cxn>
                <a:cxn ang="0">
                  <a:pos x="238" y="119"/>
                </a:cxn>
                <a:cxn ang="0">
                  <a:pos x="215" y="190"/>
                </a:cxn>
                <a:cxn ang="0">
                  <a:pos x="194" y="253"/>
                </a:cxn>
                <a:cxn ang="0">
                  <a:pos x="182" y="283"/>
                </a:cxn>
                <a:cxn ang="0">
                  <a:pos x="159" y="295"/>
                </a:cxn>
                <a:cxn ang="0">
                  <a:pos x="72" y="300"/>
                </a:cxn>
                <a:cxn ang="0">
                  <a:pos x="80" y="288"/>
                </a:cxn>
                <a:cxn ang="0">
                  <a:pos x="149" y="330"/>
                </a:cxn>
                <a:cxn ang="0">
                  <a:pos x="161" y="338"/>
                </a:cxn>
                <a:cxn ang="0">
                  <a:pos x="89" y="361"/>
                </a:cxn>
                <a:cxn ang="0">
                  <a:pos x="77" y="353"/>
                </a:cxn>
                <a:cxn ang="0">
                  <a:pos x="139" y="358"/>
                </a:cxn>
                <a:cxn ang="0">
                  <a:pos x="99" y="365"/>
                </a:cxn>
              </a:cxnLst>
              <a:rect l="0" t="0" r="r" b="b"/>
              <a:pathLst>
                <a:path w="238" h="379">
                  <a:moveTo>
                    <a:pt x="80" y="315"/>
                  </a:moveTo>
                  <a:cubicBezTo>
                    <a:pt x="155" y="302"/>
                    <a:pt x="155" y="302"/>
                    <a:pt x="155" y="302"/>
                  </a:cubicBezTo>
                  <a:cubicBezTo>
                    <a:pt x="161" y="301"/>
                    <a:pt x="166" y="305"/>
                    <a:pt x="167" y="311"/>
                  </a:cubicBezTo>
                  <a:cubicBezTo>
                    <a:pt x="167" y="311"/>
                    <a:pt x="167" y="311"/>
                    <a:pt x="167" y="311"/>
                  </a:cubicBezTo>
                  <a:cubicBezTo>
                    <a:pt x="168" y="316"/>
                    <a:pt x="164" y="321"/>
                    <a:pt x="159" y="322"/>
                  </a:cubicBezTo>
                  <a:cubicBezTo>
                    <a:pt x="83" y="336"/>
                    <a:pt x="83" y="336"/>
                    <a:pt x="83" y="336"/>
                  </a:cubicBezTo>
                  <a:cubicBezTo>
                    <a:pt x="78" y="337"/>
                    <a:pt x="73" y="333"/>
                    <a:pt x="72" y="327"/>
                  </a:cubicBezTo>
                  <a:cubicBezTo>
                    <a:pt x="72" y="327"/>
                    <a:pt x="72" y="327"/>
                    <a:pt x="72" y="327"/>
                  </a:cubicBezTo>
                  <a:cubicBezTo>
                    <a:pt x="71" y="322"/>
                    <a:pt x="74" y="316"/>
                    <a:pt x="80" y="315"/>
                  </a:cubicBezTo>
                  <a:close/>
                  <a:moveTo>
                    <a:pt x="119" y="62"/>
                  </a:moveTo>
                  <a:cubicBezTo>
                    <a:pt x="104" y="62"/>
                    <a:pt x="89" y="68"/>
                    <a:pt x="79" y="78"/>
                  </a:cubicBezTo>
                  <a:cubicBezTo>
                    <a:pt x="69" y="89"/>
                    <a:pt x="62" y="103"/>
                    <a:pt x="62" y="119"/>
                  </a:cubicBezTo>
                  <a:cubicBezTo>
                    <a:pt x="62" y="119"/>
                    <a:pt x="62" y="119"/>
                    <a:pt x="62" y="119"/>
                  </a:cubicBezTo>
                  <a:cubicBezTo>
                    <a:pt x="62" y="124"/>
                    <a:pt x="58" y="129"/>
                    <a:pt x="52" y="129"/>
                  </a:cubicBezTo>
                  <a:cubicBezTo>
                    <a:pt x="47" y="129"/>
                    <a:pt x="42" y="124"/>
                    <a:pt x="42" y="119"/>
                  </a:cubicBezTo>
                  <a:cubicBezTo>
                    <a:pt x="42" y="97"/>
                    <a:pt x="51" y="78"/>
                    <a:pt x="65" y="64"/>
                  </a:cubicBezTo>
                  <a:cubicBezTo>
                    <a:pt x="79" y="50"/>
                    <a:pt x="98" y="41"/>
                    <a:pt x="119" y="41"/>
                  </a:cubicBezTo>
                  <a:cubicBezTo>
                    <a:pt x="119" y="41"/>
                    <a:pt x="119" y="41"/>
                    <a:pt x="119" y="41"/>
                  </a:cubicBezTo>
                  <a:cubicBezTo>
                    <a:pt x="125" y="41"/>
                    <a:pt x="130" y="46"/>
                    <a:pt x="130" y="51"/>
                  </a:cubicBezTo>
                  <a:cubicBezTo>
                    <a:pt x="130" y="57"/>
                    <a:pt x="125" y="62"/>
                    <a:pt x="119" y="62"/>
                  </a:cubicBezTo>
                  <a:close/>
                  <a:moveTo>
                    <a:pt x="80" y="288"/>
                  </a:moveTo>
                  <a:cubicBezTo>
                    <a:pt x="154" y="275"/>
                    <a:pt x="154" y="275"/>
                    <a:pt x="154" y="275"/>
                  </a:cubicBezTo>
                  <a:cubicBezTo>
                    <a:pt x="154" y="275"/>
                    <a:pt x="154" y="275"/>
                    <a:pt x="154" y="275"/>
                  </a:cubicBezTo>
                  <a:cubicBezTo>
                    <a:pt x="154" y="275"/>
                    <a:pt x="154" y="275"/>
                    <a:pt x="154" y="275"/>
                  </a:cubicBezTo>
                  <a:cubicBezTo>
                    <a:pt x="155" y="274"/>
                    <a:pt x="155" y="274"/>
                    <a:pt x="155" y="274"/>
                  </a:cubicBezTo>
                  <a:cubicBezTo>
                    <a:pt x="155" y="274"/>
                    <a:pt x="156" y="274"/>
                    <a:pt x="156" y="274"/>
                  </a:cubicBezTo>
                  <a:cubicBezTo>
                    <a:pt x="160" y="274"/>
                    <a:pt x="164" y="271"/>
                    <a:pt x="167" y="268"/>
                  </a:cubicBezTo>
                  <a:cubicBezTo>
                    <a:pt x="171" y="264"/>
                    <a:pt x="174" y="259"/>
                    <a:pt x="174" y="253"/>
                  </a:cubicBezTo>
                  <a:cubicBezTo>
                    <a:pt x="174" y="253"/>
                    <a:pt x="174" y="253"/>
                    <a:pt x="174" y="253"/>
                  </a:cubicBezTo>
                  <a:cubicBezTo>
                    <a:pt x="174" y="253"/>
                    <a:pt x="174" y="253"/>
                    <a:pt x="174" y="253"/>
                  </a:cubicBezTo>
                  <a:cubicBezTo>
                    <a:pt x="174" y="219"/>
                    <a:pt x="186" y="199"/>
                    <a:pt x="197" y="180"/>
                  </a:cubicBezTo>
                  <a:cubicBezTo>
                    <a:pt x="208" y="162"/>
                    <a:pt x="218" y="146"/>
                    <a:pt x="218" y="119"/>
                  </a:cubicBezTo>
                  <a:cubicBezTo>
                    <a:pt x="218" y="119"/>
                    <a:pt x="218" y="119"/>
                    <a:pt x="218" y="119"/>
                  </a:cubicBezTo>
                  <a:cubicBezTo>
                    <a:pt x="218" y="119"/>
                    <a:pt x="218" y="119"/>
                    <a:pt x="218" y="119"/>
                  </a:cubicBezTo>
                  <a:cubicBezTo>
                    <a:pt x="218" y="92"/>
                    <a:pt x="207" y="67"/>
                    <a:pt x="189" y="49"/>
                  </a:cubicBezTo>
                  <a:cubicBezTo>
                    <a:pt x="171" y="31"/>
                    <a:pt x="147" y="20"/>
                    <a:pt x="119"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92" y="20"/>
                    <a:pt x="67" y="31"/>
                    <a:pt x="50" y="49"/>
                  </a:cubicBezTo>
                  <a:cubicBezTo>
                    <a:pt x="32" y="67"/>
                    <a:pt x="21" y="92"/>
                    <a:pt x="21" y="119"/>
                  </a:cubicBezTo>
                  <a:cubicBezTo>
                    <a:pt x="21" y="119"/>
                    <a:pt x="21" y="119"/>
                    <a:pt x="21" y="119"/>
                  </a:cubicBezTo>
                  <a:cubicBezTo>
                    <a:pt x="21" y="119"/>
                    <a:pt x="21" y="119"/>
                    <a:pt x="21" y="119"/>
                  </a:cubicBezTo>
                  <a:cubicBezTo>
                    <a:pt x="21" y="146"/>
                    <a:pt x="31" y="162"/>
                    <a:pt x="41" y="180"/>
                  </a:cubicBezTo>
                  <a:cubicBezTo>
                    <a:pt x="53" y="199"/>
                    <a:pt x="65" y="219"/>
                    <a:pt x="65" y="252"/>
                  </a:cubicBezTo>
                  <a:cubicBezTo>
                    <a:pt x="65" y="255"/>
                    <a:pt x="66" y="258"/>
                    <a:pt x="67" y="261"/>
                  </a:cubicBezTo>
                  <a:cubicBezTo>
                    <a:pt x="69" y="267"/>
                    <a:pt x="66" y="273"/>
                    <a:pt x="61" y="274"/>
                  </a:cubicBezTo>
                  <a:cubicBezTo>
                    <a:pt x="55" y="276"/>
                    <a:pt x="50" y="274"/>
                    <a:pt x="48" y="268"/>
                  </a:cubicBezTo>
                  <a:cubicBezTo>
                    <a:pt x="48" y="268"/>
                    <a:pt x="48" y="268"/>
                    <a:pt x="48" y="268"/>
                  </a:cubicBezTo>
                  <a:cubicBezTo>
                    <a:pt x="45" y="263"/>
                    <a:pt x="45" y="257"/>
                    <a:pt x="45" y="251"/>
                  </a:cubicBezTo>
                  <a:cubicBezTo>
                    <a:pt x="44" y="224"/>
                    <a:pt x="34" y="207"/>
                    <a:pt x="24" y="190"/>
                  </a:cubicBezTo>
                  <a:cubicBezTo>
                    <a:pt x="12" y="170"/>
                    <a:pt x="0" y="151"/>
                    <a:pt x="0" y="119"/>
                  </a:cubicBezTo>
                  <a:cubicBezTo>
                    <a:pt x="0" y="119"/>
                    <a:pt x="0" y="119"/>
                    <a:pt x="0" y="119"/>
                  </a:cubicBezTo>
                  <a:cubicBezTo>
                    <a:pt x="0" y="119"/>
                    <a:pt x="0" y="119"/>
                    <a:pt x="0" y="119"/>
                  </a:cubicBezTo>
                  <a:cubicBezTo>
                    <a:pt x="0" y="86"/>
                    <a:pt x="14" y="56"/>
                    <a:pt x="35" y="35"/>
                  </a:cubicBezTo>
                  <a:cubicBezTo>
                    <a:pt x="57" y="13"/>
                    <a:pt x="86"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52" y="0"/>
                    <a:pt x="182" y="13"/>
                    <a:pt x="204" y="35"/>
                  </a:cubicBezTo>
                  <a:cubicBezTo>
                    <a:pt x="225" y="56"/>
                    <a:pt x="238" y="86"/>
                    <a:pt x="238" y="119"/>
                  </a:cubicBezTo>
                  <a:cubicBezTo>
                    <a:pt x="238" y="119"/>
                    <a:pt x="238" y="119"/>
                    <a:pt x="238" y="119"/>
                  </a:cubicBezTo>
                  <a:cubicBezTo>
                    <a:pt x="238" y="119"/>
                    <a:pt x="238" y="119"/>
                    <a:pt x="238" y="119"/>
                  </a:cubicBezTo>
                  <a:cubicBezTo>
                    <a:pt x="238" y="151"/>
                    <a:pt x="227" y="170"/>
                    <a:pt x="215" y="190"/>
                  </a:cubicBezTo>
                  <a:cubicBezTo>
                    <a:pt x="205" y="207"/>
                    <a:pt x="194" y="225"/>
                    <a:pt x="194" y="253"/>
                  </a:cubicBezTo>
                  <a:cubicBezTo>
                    <a:pt x="194" y="253"/>
                    <a:pt x="194" y="253"/>
                    <a:pt x="194" y="253"/>
                  </a:cubicBezTo>
                  <a:cubicBezTo>
                    <a:pt x="194" y="253"/>
                    <a:pt x="194" y="253"/>
                    <a:pt x="194" y="253"/>
                  </a:cubicBezTo>
                  <a:cubicBezTo>
                    <a:pt x="194" y="264"/>
                    <a:pt x="189" y="275"/>
                    <a:pt x="182" y="283"/>
                  </a:cubicBezTo>
                  <a:cubicBezTo>
                    <a:pt x="176" y="289"/>
                    <a:pt x="168" y="293"/>
                    <a:pt x="160" y="294"/>
                  </a:cubicBezTo>
                  <a:cubicBezTo>
                    <a:pt x="160" y="295"/>
                    <a:pt x="159" y="295"/>
                    <a:pt x="159" y="295"/>
                  </a:cubicBezTo>
                  <a:cubicBezTo>
                    <a:pt x="83" y="308"/>
                    <a:pt x="83" y="308"/>
                    <a:pt x="83" y="308"/>
                  </a:cubicBezTo>
                  <a:cubicBezTo>
                    <a:pt x="78" y="309"/>
                    <a:pt x="73" y="305"/>
                    <a:pt x="72" y="300"/>
                  </a:cubicBezTo>
                  <a:cubicBezTo>
                    <a:pt x="72" y="300"/>
                    <a:pt x="72" y="300"/>
                    <a:pt x="72" y="300"/>
                  </a:cubicBezTo>
                  <a:cubicBezTo>
                    <a:pt x="71" y="294"/>
                    <a:pt x="74" y="289"/>
                    <a:pt x="80" y="288"/>
                  </a:cubicBezTo>
                  <a:close/>
                  <a:moveTo>
                    <a:pt x="86" y="341"/>
                  </a:moveTo>
                  <a:cubicBezTo>
                    <a:pt x="149" y="330"/>
                    <a:pt x="149" y="330"/>
                    <a:pt x="149" y="330"/>
                  </a:cubicBezTo>
                  <a:cubicBezTo>
                    <a:pt x="155" y="329"/>
                    <a:pt x="160" y="333"/>
                    <a:pt x="161" y="338"/>
                  </a:cubicBezTo>
                  <a:cubicBezTo>
                    <a:pt x="161" y="338"/>
                    <a:pt x="161" y="338"/>
                    <a:pt x="161" y="338"/>
                  </a:cubicBezTo>
                  <a:cubicBezTo>
                    <a:pt x="162" y="344"/>
                    <a:pt x="159" y="349"/>
                    <a:pt x="153" y="350"/>
                  </a:cubicBezTo>
                  <a:cubicBezTo>
                    <a:pt x="89" y="361"/>
                    <a:pt x="89" y="361"/>
                    <a:pt x="89" y="361"/>
                  </a:cubicBezTo>
                  <a:cubicBezTo>
                    <a:pt x="84" y="362"/>
                    <a:pt x="78" y="359"/>
                    <a:pt x="77" y="353"/>
                  </a:cubicBezTo>
                  <a:cubicBezTo>
                    <a:pt x="77" y="353"/>
                    <a:pt x="77" y="353"/>
                    <a:pt x="77" y="353"/>
                  </a:cubicBezTo>
                  <a:cubicBezTo>
                    <a:pt x="76" y="347"/>
                    <a:pt x="80" y="342"/>
                    <a:pt x="86" y="341"/>
                  </a:cubicBezTo>
                  <a:close/>
                  <a:moveTo>
                    <a:pt x="139" y="358"/>
                  </a:moveTo>
                  <a:cubicBezTo>
                    <a:pt x="139" y="370"/>
                    <a:pt x="130" y="379"/>
                    <a:pt x="119" y="379"/>
                  </a:cubicBezTo>
                  <a:cubicBezTo>
                    <a:pt x="110" y="379"/>
                    <a:pt x="102" y="373"/>
                    <a:pt x="99" y="365"/>
                  </a:cubicBezTo>
                  <a:cubicBezTo>
                    <a:pt x="139" y="358"/>
                    <a:pt x="139" y="358"/>
                    <a:pt x="139" y="358"/>
                  </a:cubicBezTo>
                  <a:close/>
                </a:path>
              </a:pathLst>
            </a:custGeom>
            <a:solidFill>
              <a:srgbClr val="00CA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dirty="0"/>
            </a:p>
          </p:txBody>
        </p:sp>
        <p:sp>
          <p:nvSpPr>
            <p:cNvPr id="24" name="Freeform 17">
              <a:extLst>
                <a:ext uri="{FF2B5EF4-FFF2-40B4-BE49-F238E27FC236}">
                  <a16:creationId xmlns:a16="http://schemas.microsoft.com/office/drawing/2014/main" id="{4C950CF8-E844-4D13-8F90-78D6E2C0D7AA}"/>
                </a:ext>
              </a:extLst>
            </p:cNvPr>
            <p:cNvSpPr>
              <a:spLocks noChangeAspect="1" noEditPoints="1"/>
            </p:cNvSpPr>
            <p:nvPr/>
          </p:nvSpPr>
          <p:spPr bwMode="auto">
            <a:xfrm>
              <a:off x="1853901" y="3763237"/>
              <a:ext cx="640187" cy="1234942"/>
            </a:xfrm>
            <a:custGeom>
              <a:avLst/>
              <a:gdLst/>
              <a:ahLst/>
              <a:cxnLst>
                <a:cxn ang="0">
                  <a:pos x="155" y="302"/>
                </a:cxn>
                <a:cxn ang="0">
                  <a:pos x="167" y="311"/>
                </a:cxn>
                <a:cxn ang="0">
                  <a:pos x="83" y="336"/>
                </a:cxn>
                <a:cxn ang="0">
                  <a:pos x="72" y="327"/>
                </a:cxn>
                <a:cxn ang="0">
                  <a:pos x="119" y="62"/>
                </a:cxn>
                <a:cxn ang="0">
                  <a:pos x="62" y="119"/>
                </a:cxn>
                <a:cxn ang="0">
                  <a:pos x="52" y="129"/>
                </a:cxn>
                <a:cxn ang="0">
                  <a:pos x="65" y="64"/>
                </a:cxn>
                <a:cxn ang="0">
                  <a:pos x="119" y="41"/>
                </a:cxn>
                <a:cxn ang="0">
                  <a:pos x="119" y="62"/>
                </a:cxn>
                <a:cxn ang="0">
                  <a:pos x="154" y="275"/>
                </a:cxn>
                <a:cxn ang="0">
                  <a:pos x="154" y="275"/>
                </a:cxn>
                <a:cxn ang="0">
                  <a:pos x="156" y="274"/>
                </a:cxn>
                <a:cxn ang="0">
                  <a:pos x="174" y="253"/>
                </a:cxn>
                <a:cxn ang="0">
                  <a:pos x="174" y="253"/>
                </a:cxn>
                <a:cxn ang="0">
                  <a:pos x="218" y="119"/>
                </a:cxn>
                <a:cxn ang="0">
                  <a:pos x="218" y="119"/>
                </a:cxn>
                <a:cxn ang="0">
                  <a:pos x="119" y="20"/>
                </a:cxn>
                <a:cxn ang="0">
                  <a:pos x="119" y="20"/>
                </a:cxn>
                <a:cxn ang="0">
                  <a:pos x="119" y="20"/>
                </a:cxn>
                <a:cxn ang="0">
                  <a:pos x="21" y="119"/>
                </a:cxn>
                <a:cxn ang="0">
                  <a:pos x="21" y="119"/>
                </a:cxn>
                <a:cxn ang="0">
                  <a:pos x="65" y="252"/>
                </a:cxn>
                <a:cxn ang="0">
                  <a:pos x="61" y="274"/>
                </a:cxn>
                <a:cxn ang="0">
                  <a:pos x="48" y="268"/>
                </a:cxn>
                <a:cxn ang="0">
                  <a:pos x="24" y="190"/>
                </a:cxn>
                <a:cxn ang="0">
                  <a:pos x="0" y="119"/>
                </a:cxn>
                <a:cxn ang="0">
                  <a:pos x="35" y="35"/>
                </a:cxn>
                <a:cxn ang="0">
                  <a:pos x="119" y="0"/>
                </a:cxn>
                <a:cxn ang="0">
                  <a:pos x="119" y="0"/>
                </a:cxn>
                <a:cxn ang="0">
                  <a:pos x="204" y="35"/>
                </a:cxn>
                <a:cxn ang="0">
                  <a:pos x="238" y="119"/>
                </a:cxn>
                <a:cxn ang="0">
                  <a:pos x="215" y="190"/>
                </a:cxn>
                <a:cxn ang="0">
                  <a:pos x="194" y="253"/>
                </a:cxn>
                <a:cxn ang="0">
                  <a:pos x="182" y="283"/>
                </a:cxn>
                <a:cxn ang="0">
                  <a:pos x="159" y="295"/>
                </a:cxn>
                <a:cxn ang="0">
                  <a:pos x="72" y="300"/>
                </a:cxn>
                <a:cxn ang="0">
                  <a:pos x="80" y="288"/>
                </a:cxn>
                <a:cxn ang="0">
                  <a:pos x="149" y="330"/>
                </a:cxn>
                <a:cxn ang="0">
                  <a:pos x="161" y="338"/>
                </a:cxn>
                <a:cxn ang="0">
                  <a:pos x="89" y="361"/>
                </a:cxn>
                <a:cxn ang="0">
                  <a:pos x="77" y="353"/>
                </a:cxn>
                <a:cxn ang="0">
                  <a:pos x="139" y="358"/>
                </a:cxn>
                <a:cxn ang="0">
                  <a:pos x="99" y="365"/>
                </a:cxn>
              </a:cxnLst>
              <a:rect l="0" t="0" r="r" b="b"/>
              <a:pathLst>
                <a:path w="238" h="379">
                  <a:moveTo>
                    <a:pt x="80" y="315"/>
                  </a:moveTo>
                  <a:cubicBezTo>
                    <a:pt x="155" y="302"/>
                    <a:pt x="155" y="302"/>
                    <a:pt x="155" y="302"/>
                  </a:cubicBezTo>
                  <a:cubicBezTo>
                    <a:pt x="161" y="301"/>
                    <a:pt x="166" y="305"/>
                    <a:pt x="167" y="311"/>
                  </a:cubicBezTo>
                  <a:cubicBezTo>
                    <a:pt x="167" y="311"/>
                    <a:pt x="167" y="311"/>
                    <a:pt x="167" y="311"/>
                  </a:cubicBezTo>
                  <a:cubicBezTo>
                    <a:pt x="168" y="316"/>
                    <a:pt x="164" y="321"/>
                    <a:pt x="159" y="322"/>
                  </a:cubicBezTo>
                  <a:cubicBezTo>
                    <a:pt x="83" y="336"/>
                    <a:pt x="83" y="336"/>
                    <a:pt x="83" y="336"/>
                  </a:cubicBezTo>
                  <a:cubicBezTo>
                    <a:pt x="78" y="337"/>
                    <a:pt x="73" y="333"/>
                    <a:pt x="72" y="327"/>
                  </a:cubicBezTo>
                  <a:cubicBezTo>
                    <a:pt x="72" y="327"/>
                    <a:pt x="72" y="327"/>
                    <a:pt x="72" y="327"/>
                  </a:cubicBezTo>
                  <a:cubicBezTo>
                    <a:pt x="71" y="322"/>
                    <a:pt x="74" y="316"/>
                    <a:pt x="80" y="315"/>
                  </a:cubicBezTo>
                  <a:close/>
                  <a:moveTo>
                    <a:pt x="119" y="62"/>
                  </a:moveTo>
                  <a:cubicBezTo>
                    <a:pt x="104" y="62"/>
                    <a:pt x="89" y="68"/>
                    <a:pt x="79" y="78"/>
                  </a:cubicBezTo>
                  <a:cubicBezTo>
                    <a:pt x="69" y="89"/>
                    <a:pt x="62" y="103"/>
                    <a:pt x="62" y="119"/>
                  </a:cubicBezTo>
                  <a:cubicBezTo>
                    <a:pt x="62" y="119"/>
                    <a:pt x="62" y="119"/>
                    <a:pt x="62" y="119"/>
                  </a:cubicBezTo>
                  <a:cubicBezTo>
                    <a:pt x="62" y="124"/>
                    <a:pt x="58" y="129"/>
                    <a:pt x="52" y="129"/>
                  </a:cubicBezTo>
                  <a:cubicBezTo>
                    <a:pt x="47" y="129"/>
                    <a:pt x="42" y="124"/>
                    <a:pt x="42" y="119"/>
                  </a:cubicBezTo>
                  <a:cubicBezTo>
                    <a:pt x="42" y="97"/>
                    <a:pt x="51" y="78"/>
                    <a:pt x="65" y="64"/>
                  </a:cubicBezTo>
                  <a:cubicBezTo>
                    <a:pt x="79" y="50"/>
                    <a:pt x="98" y="41"/>
                    <a:pt x="119" y="41"/>
                  </a:cubicBezTo>
                  <a:cubicBezTo>
                    <a:pt x="119" y="41"/>
                    <a:pt x="119" y="41"/>
                    <a:pt x="119" y="41"/>
                  </a:cubicBezTo>
                  <a:cubicBezTo>
                    <a:pt x="125" y="41"/>
                    <a:pt x="130" y="46"/>
                    <a:pt x="130" y="51"/>
                  </a:cubicBezTo>
                  <a:cubicBezTo>
                    <a:pt x="130" y="57"/>
                    <a:pt x="125" y="62"/>
                    <a:pt x="119" y="62"/>
                  </a:cubicBezTo>
                  <a:close/>
                  <a:moveTo>
                    <a:pt x="80" y="288"/>
                  </a:moveTo>
                  <a:cubicBezTo>
                    <a:pt x="154" y="275"/>
                    <a:pt x="154" y="275"/>
                    <a:pt x="154" y="275"/>
                  </a:cubicBezTo>
                  <a:cubicBezTo>
                    <a:pt x="154" y="275"/>
                    <a:pt x="154" y="275"/>
                    <a:pt x="154" y="275"/>
                  </a:cubicBezTo>
                  <a:cubicBezTo>
                    <a:pt x="154" y="275"/>
                    <a:pt x="154" y="275"/>
                    <a:pt x="154" y="275"/>
                  </a:cubicBezTo>
                  <a:cubicBezTo>
                    <a:pt x="155" y="274"/>
                    <a:pt x="155" y="274"/>
                    <a:pt x="155" y="274"/>
                  </a:cubicBezTo>
                  <a:cubicBezTo>
                    <a:pt x="155" y="274"/>
                    <a:pt x="156" y="274"/>
                    <a:pt x="156" y="274"/>
                  </a:cubicBezTo>
                  <a:cubicBezTo>
                    <a:pt x="160" y="274"/>
                    <a:pt x="164" y="271"/>
                    <a:pt x="167" y="268"/>
                  </a:cubicBezTo>
                  <a:cubicBezTo>
                    <a:pt x="171" y="264"/>
                    <a:pt x="174" y="259"/>
                    <a:pt x="174" y="253"/>
                  </a:cubicBezTo>
                  <a:cubicBezTo>
                    <a:pt x="174" y="253"/>
                    <a:pt x="174" y="253"/>
                    <a:pt x="174" y="253"/>
                  </a:cubicBezTo>
                  <a:cubicBezTo>
                    <a:pt x="174" y="253"/>
                    <a:pt x="174" y="253"/>
                    <a:pt x="174" y="253"/>
                  </a:cubicBezTo>
                  <a:cubicBezTo>
                    <a:pt x="174" y="219"/>
                    <a:pt x="186" y="199"/>
                    <a:pt x="197" y="180"/>
                  </a:cubicBezTo>
                  <a:cubicBezTo>
                    <a:pt x="208" y="162"/>
                    <a:pt x="218" y="146"/>
                    <a:pt x="218" y="119"/>
                  </a:cubicBezTo>
                  <a:cubicBezTo>
                    <a:pt x="218" y="119"/>
                    <a:pt x="218" y="119"/>
                    <a:pt x="218" y="119"/>
                  </a:cubicBezTo>
                  <a:cubicBezTo>
                    <a:pt x="218" y="119"/>
                    <a:pt x="218" y="119"/>
                    <a:pt x="218" y="119"/>
                  </a:cubicBezTo>
                  <a:cubicBezTo>
                    <a:pt x="218" y="92"/>
                    <a:pt x="207" y="67"/>
                    <a:pt x="189" y="49"/>
                  </a:cubicBezTo>
                  <a:cubicBezTo>
                    <a:pt x="171" y="31"/>
                    <a:pt x="147" y="20"/>
                    <a:pt x="119"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92" y="20"/>
                    <a:pt x="67" y="31"/>
                    <a:pt x="50" y="49"/>
                  </a:cubicBezTo>
                  <a:cubicBezTo>
                    <a:pt x="32" y="67"/>
                    <a:pt x="21" y="92"/>
                    <a:pt x="21" y="119"/>
                  </a:cubicBezTo>
                  <a:cubicBezTo>
                    <a:pt x="21" y="119"/>
                    <a:pt x="21" y="119"/>
                    <a:pt x="21" y="119"/>
                  </a:cubicBezTo>
                  <a:cubicBezTo>
                    <a:pt x="21" y="119"/>
                    <a:pt x="21" y="119"/>
                    <a:pt x="21" y="119"/>
                  </a:cubicBezTo>
                  <a:cubicBezTo>
                    <a:pt x="21" y="146"/>
                    <a:pt x="31" y="162"/>
                    <a:pt x="41" y="180"/>
                  </a:cubicBezTo>
                  <a:cubicBezTo>
                    <a:pt x="53" y="199"/>
                    <a:pt x="65" y="219"/>
                    <a:pt x="65" y="252"/>
                  </a:cubicBezTo>
                  <a:cubicBezTo>
                    <a:pt x="65" y="255"/>
                    <a:pt x="66" y="258"/>
                    <a:pt x="67" y="261"/>
                  </a:cubicBezTo>
                  <a:cubicBezTo>
                    <a:pt x="69" y="267"/>
                    <a:pt x="66" y="273"/>
                    <a:pt x="61" y="274"/>
                  </a:cubicBezTo>
                  <a:cubicBezTo>
                    <a:pt x="55" y="276"/>
                    <a:pt x="50" y="274"/>
                    <a:pt x="48" y="268"/>
                  </a:cubicBezTo>
                  <a:cubicBezTo>
                    <a:pt x="48" y="268"/>
                    <a:pt x="48" y="268"/>
                    <a:pt x="48" y="268"/>
                  </a:cubicBezTo>
                  <a:cubicBezTo>
                    <a:pt x="45" y="263"/>
                    <a:pt x="45" y="257"/>
                    <a:pt x="45" y="251"/>
                  </a:cubicBezTo>
                  <a:cubicBezTo>
                    <a:pt x="44" y="224"/>
                    <a:pt x="34" y="207"/>
                    <a:pt x="24" y="190"/>
                  </a:cubicBezTo>
                  <a:cubicBezTo>
                    <a:pt x="12" y="170"/>
                    <a:pt x="0" y="151"/>
                    <a:pt x="0" y="119"/>
                  </a:cubicBezTo>
                  <a:cubicBezTo>
                    <a:pt x="0" y="119"/>
                    <a:pt x="0" y="119"/>
                    <a:pt x="0" y="119"/>
                  </a:cubicBezTo>
                  <a:cubicBezTo>
                    <a:pt x="0" y="119"/>
                    <a:pt x="0" y="119"/>
                    <a:pt x="0" y="119"/>
                  </a:cubicBezTo>
                  <a:cubicBezTo>
                    <a:pt x="0" y="86"/>
                    <a:pt x="14" y="56"/>
                    <a:pt x="35" y="35"/>
                  </a:cubicBezTo>
                  <a:cubicBezTo>
                    <a:pt x="57" y="13"/>
                    <a:pt x="86"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52" y="0"/>
                    <a:pt x="182" y="13"/>
                    <a:pt x="204" y="35"/>
                  </a:cubicBezTo>
                  <a:cubicBezTo>
                    <a:pt x="225" y="56"/>
                    <a:pt x="238" y="86"/>
                    <a:pt x="238" y="119"/>
                  </a:cubicBezTo>
                  <a:cubicBezTo>
                    <a:pt x="238" y="119"/>
                    <a:pt x="238" y="119"/>
                    <a:pt x="238" y="119"/>
                  </a:cubicBezTo>
                  <a:cubicBezTo>
                    <a:pt x="238" y="119"/>
                    <a:pt x="238" y="119"/>
                    <a:pt x="238" y="119"/>
                  </a:cubicBezTo>
                  <a:cubicBezTo>
                    <a:pt x="238" y="151"/>
                    <a:pt x="227" y="170"/>
                    <a:pt x="215" y="190"/>
                  </a:cubicBezTo>
                  <a:cubicBezTo>
                    <a:pt x="205" y="207"/>
                    <a:pt x="194" y="225"/>
                    <a:pt x="194" y="253"/>
                  </a:cubicBezTo>
                  <a:cubicBezTo>
                    <a:pt x="194" y="253"/>
                    <a:pt x="194" y="253"/>
                    <a:pt x="194" y="253"/>
                  </a:cubicBezTo>
                  <a:cubicBezTo>
                    <a:pt x="194" y="253"/>
                    <a:pt x="194" y="253"/>
                    <a:pt x="194" y="253"/>
                  </a:cubicBezTo>
                  <a:cubicBezTo>
                    <a:pt x="194" y="264"/>
                    <a:pt x="189" y="275"/>
                    <a:pt x="182" y="283"/>
                  </a:cubicBezTo>
                  <a:cubicBezTo>
                    <a:pt x="176" y="289"/>
                    <a:pt x="168" y="293"/>
                    <a:pt x="160" y="294"/>
                  </a:cubicBezTo>
                  <a:cubicBezTo>
                    <a:pt x="160" y="295"/>
                    <a:pt x="159" y="295"/>
                    <a:pt x="159" y="295"/>
                  </a:cubicBezTo>
                  <a:cubicBezTo>
                    <a:pt x="83" y="308"/>
                    <a:pt x="83" y="308"/>
                    <a:pt x="83" y="308"/>
                  </a:cubicBezTo>
                  <a:cubicBezTo>
                    <a:pt x="78" y="309"/>
                    <a:pt x="73" y="305"/>
                    <a:pt x="72" y="300"/>
                  </a:cubicBezTo>
                  <a:cubicBezTo>
                    <a:pt x="72" y="300"/>
                    <a:pt x="72" y="300"/>
                    <a:pt x="72" y="300"/>
                  </a:cubicBezTo>
                  <a:cubicBezTo>
                    <a:pt x="71" y="294"/>
                    <a:pt x="74" y="289"/>
                    <a:pt x="80" y="288"/>
                  </a:cubicBezTo>
                  <a:close/>
                  <a:moveTo>
                    <a:pt x="86" y="341"/>
                  </a:moveTo>
                  <a:cubicBezTo>
                    <a:pt x="149" y="330"/>
                    <a:pt x="149" y="330"/>
                    <a:pt x="149" y="330"/>
                  </a:cubicBezTo>
                  <a:cubicBezTo>
                    <a:pt x="155" y="329"/>
                    <a:pt x="160" y="333"/>
                    <a:pt x="161" y="338"/>
                  </a:cubicBezTo>
                  <a:cubicBezTo>
                    <a:pt x="161" y="338"/>
                    <a:pt x="161" y="338"/>
                    <a:pt x="161" y="338"/>
                  </a:cubicBezTo>
                  <a:cubicBezTo>
                    <a:pt x="162" y="344"/>
                    <a:pt x="159" y="349"/>
                    <a:pt x="153" y="350"/>
                  </a:cubicBezTo>
                  <a:cubicBezTo>
                    <a:pt x="89" y="361"/>
                    <a:pt x="89" y="361"/>
                    <a:pt x="89" y="361"/>
                  </a:cubicBezTo>
                  <a:cubicBezTo>
                    <a:pt x="84" y="362"/>
                    <a:pt x="78" y="359"/>
                    <a:pt x="77" y="353"/>
                  </a:cubicBezTo>
                  <a:cubicBezTo>
                    <a:pt x="77" y="353"/>
                    <a:pt x="77" y="353"/>
                    <a:pt x="77" y="353"/>
                  </a:cubicBezTo>
                  <a:cubicBezTo>
                    <a:pt x="76" y="347"/>
                    <a:pt x="80" y="342"/>
                    <a:pt x="86" y="341"/>
                  </a:cubicBezTo>
                  <a:close/>
                  <a:moveTo>
                    <a:pt x="139" y="358"/>
                  </a:moveTo>
                  <a:cubicBezTo>
                    <a:pt x="139" y="370"/>
                    <a:pt x="130" y="379"/>
                    <a:pt x="119" y="379"/>
                  </a:cubicBezTo>
                  <a:cubicBezTo>
                    <a:pt x="110" y="379"/>
                    <a:pt x="102" y="373"/>
                    <a:pt x="99" y="365"/>
                  </a:cubicBezTo>
                  <a:cubicBezTo>
                    <a:pt x="139" y="358"/>
                    <a:pt x="139" y="358"/>
                    <a:pt x="139" y="358"/>
                  </a:cubicBezTo>
                  <a:close/>
                </a:path>
              </a:pathLst>
            </a:custGeom>
            <a:solidFill>
              <a:srgbClr val="00CAFF"/>
            </a:solidFill>
            <a:ln w="9525">
              <a:solidFill>
                <a:srgbClr val="1E3A6E"/>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dirty="0"/>
            </a:p>
          </p:txBody>
        </p:sp>
        <p:sp>
          <p:nvSpPr>
            <p:cNvPr id="25" name="TekstSylinder 1">
              <a:extLst>
                <a:ext uri="{FF2B5EF4-FFF2-40B4-BE49-F238E27FC236}">
                  <a16:creationId xmlns:a16="http://schemas.microsoft.com/office/drawing/2014/main" id="{0E20306D-ABF0-4D5B-9759-B5276254FF99}"/>
                </a:ext>
              </a:extLst>
            </p:cNvPr>
            <p:cNvSpPr txBox="1"/>
            <p:nvPr/>
          </p:nvSpPr>
          <p:spPr>
            <a:xfrm>
              <a:off x="1850443" y="3239667"/>
              <a:ext cx="743422" cy="594923"/>
            </a:xfrm>
            <a:prstGeom prst="rect">
              <a:avLst/>
            </a:prstGeom>
            <a:noFill/>
            <a:ln>
              <a:noFill/>
            </a:ln>
          </p:spPr>
          <p:txBody>
            <a:bodyPr wrap="square" rtlCol="0">
              <a:spAutoFit/>
            </a:bodyPr>
            <a:lstStyle/>
            <a:p>
              <a:r>
                <a:rPr lang="nb-NO" sz="2000" b="1" dirty="0">
                  <a:solidFill>
                    <a:schemeClr val="tx1">
                      <a:lumMod val="75000"/>
                      <a:lumOff val="25000"/>
                    </a:schemeClr>
                  </a:solidFill>
                  <a:latin typeface="Arial" panose="020B0604020202020204" pitchFamily="34" charset="0"/>
                  <a:cs typeface="Arial" panose="020B0604020202020204" pitchFamily="34" charset="0"/>
                </a:rPr>
                <a:t>16%</a:t>
              </a:r>
            </a:p>
          </p:txBody>
        </p:sp>
        <p:sp>
          <p:nvSpPr>
            <p:cNvPr id="26" name="TekstSylinder 10">
              <a:extLst>
                <a:ext uri="{FF2B5EF4-FFF2-40B4-BE49-F238E27FC236}">
                  <a16:creationId xmlns:a16="http://schemas.microsoft.com/office/drawing/2014/main" id="{D73D39C8-0A79-48AD-A5F6-C582A2EC74AB}"/>
                </a:ext>
              </a:extLst>
            </p:cNvPr>
            <p:cNvSpPr txBox="1"/>
            <p:nvPr/>
          </p:nvSpPr>
          <p:spPr>
            <a:xfrm>
              <a:off x="4157855" y="1780871"/>
              <a:ext cx="743422" cy="594922"/>
            </a:xfrm>
            <a:prstGeom prst="rect">
              <a:avLst/>
            </a:prstGeom>
            <a:noFill/>
          </p:spPr>
          <p:txBody>
            <a:bodyPr wrap="square" rtlCol="0">
              <a:spAutoFit/>
            </a:bodyPr>
            <a:lstStyle/>
            <a:p>
              <a:r>
                <a:rPr lang="nb-NO" sz="2000" b="1" dirty="0">
                  <a:solidFill>
                    <a:schemeClr val="tx1">
                      <a:lumMod val="75000"/>
                      <a:lumOff val="25000"/>
                    </a:schemeClr>
                  </a:solidFill>
                  <a:latin typeface="Arial" panose="020B0604020202020204" pitchFamily="34" charset="0"/>
                  <a:cs typeface="Arial" panose="020B0604020202020204" pitchFamily="34" charset="0"/>
                </a:rPr>
                <a:t>46%</a:t>
              </a:r>
            </a:p>
          </p:txBody>
        </p:sp>
        <p:sp>
          <p:nvSpPr>
            <p:cNvPr id="27" name="TekstSylinder 11">
              <a:extLst>
                <a:ext uri="{FF2B5EF4-FFF2-40B4-BE49-F238E27FC236}">
                  <a16:creationId xmlns:a16="http://schemas.microsoft.com/office/drawing/2014/main" id="{B1C799A2-BBCF-4E46-826D-B5DD43EE9F2A}"/>
                </a:ext>
              </a:extLst>
            </p:cNvPr>
            <p:cNvSpPr txBox="1"/>
            <p:nvPr/>
          </p:nvSpPr>
          <p:spPr>
            <a:xfrm>
              <a:off x="7053955" y="2287886"/>
              <a:ext cx="743422" cy="594922"/>
            </a:xfrm>
            <a:prstGeom prst="rect">
              <a:avLst/>
            </a:prstGeom>
            <a:noFill/>
          </p:spPr>
          <p:txBody>
            <a:bodyPr wrap="square" rtlCol="0">
              <a:spAutoFit/>
            </a:bodyPr>
            <a:lstStyle/>
            <a:p>
              <a:r>
                <a:rPr lang="nb-NO" sz="2000" b="1" dirty="0">
                  <a:solidFill>
                    <a:schemeClr val="tx1">
                      <a:lumMod val="75000"/>
                      <a:lumOff val="25000"/>
                    </a:schemeClr>
                  </a:solidFill>
                  <a:latin typeface="Arial" panose="020B0604020202020204" pitchFamily="34" charset="0"/>
                  <a:cs typeface="Arial" panose="020B0604020202020204" pitchFamily="34" charset="0"/>
                </a:rPr>
                <a:t>31%</a:t>
              </a:r>
            </a:p>
          </p:txBody>
        </p:sp>
        <p:sp>
          <p:nvSpPr>
            <p:cNvPr id="28" name="TekstSylinder 13">
              <a:extLst>
                <a:ext uri="{FF2B5EF4-FFF2-40B4-BE49-F238E27FC236}">
                  <a16:creationId xmlns:a16="http://schemas.microsoft.com/office/drawing/2014/main" id="{A1486574-7CA7-43DF-B5EC-EB170EB11711}"/>
                </a:ext>
              </a:extLst>
            </p:cNvPr>
            <p:cNvSpPr txBox="1"/>
            <p:nvPr/>
          </p:nvSpPr>
          <p:spPr>
            <a:xfrm>
              <a:off x="1138498" y="5273114"/>
              <a:ext cx="2110301" cy="823739"/>
            </a:xfrm>
            <a:prstGeom prst="rect">
              <a:avLst/>
            </a:prstGeom>
            <a:noFill/>
          </p:spPr>
          <p:txBody>
            <a:bodyPr wrap="square" rtlCol="0">
              <a:spAutoFit/>
            </a:bodyPr>
            <a:lstStyle/>
            <a:p>
              <a:pPr algn="ctr"/>
              <a:r>
                <a:rPr lang="nb-NO" sz="1000" dirty="0">
                  <a:latin typeface="Arial" panose="020B0604020202020204" pitchFamily="34" charset="0"/>
                  <a:cs typeface="Arial" panose="020B0604020202020204" pitchFamily="34" charset="0"/>
                </a:rPr>
                <a:t>vår arbeidsplass den første til å utvikle og innføre innovasjonen (så vidt jeg vet)</a:t>
              </a:r>
            </a:p>
          </p:txBody>
        </p:sp>
        <p:cxnSp>
          <p:nvCxnSpPr>
            <p:cNvPr id="29" name="Rett linje 15">
              <a:extLst>
                <a:ext uri="{FF2B5EF4-FFF2-40B4-BE49-F238E27FC236}">
                  <a16:creationId xmlns:a16="http://schemas.microsoft.com/office/drawing/2014/main" id="{09CFC201-E506-4285-9E1F-C78623153E92}"/>
                </a:ext>
              </a:extLst>
            </p:cNvPr>
            <p:cNvCxnSpPr>
              <a:cxnSpLocks/>
            </p:cNvCxnSpPr>
            <p:nvPr/>
          </p:nvCxnSpPr>
          <p:spPr>
            <a:xfrm>
              <a:off x="965792" y="5157191"/>
              <a:ext cx="7992888" cy="0"/>
            </a:xfrm>
            <a:prstGeom prst="line">
              <a:avLst/>
            </a:prstGeom>
            <a:ln w="28575">
              <a:solidFill>
                <a:srgbClr val="1E3A6E"/>
              </a:solidFill>
            </a:ln>
          </p:spPr>
          <p:style>
            <a:lnRef idx="1">
              <a:schemeClr val="accent1"/>
            </a:lnRef>
            <a:fillRef idx="0">
              <a:schemeClr val="accent1"/>
            </a:fillRef>
            <a:effectRef idx="0">
              <a:schemeClr val="accent1"/>
            </a:effectRef>
            <a:fontRef idx="minor">
              <a:schemeClr val="tx1"/>
            </a:fontRef>
          </p:style>
        </p:cxnSp>
        <p:sp>
          <p:nvSpPr>
            <p:cNvPr id="30" name="TekstSylinder 18">
              <a:extLst>
                <a:ext uri="{FF2B5EF4-FFF2-40B4-BE49-F238E27FC236}">
                  <a16:creationId xmlns:a16="http://schemas.microsoft.com/office/drawing/2014/main" id="{E7B42C6A-D161-4182-8E47-0ED407550C6E}"/>
                </a:ext>
              </a:extLst>
            </p:cNvPr>
            <p:cNvSpPr txBox="1"/>
            <p:nvPr/>
          </p:nvSpPr>
          <p:spPr>
            <a:xfrm>
              <a:off x="3834004" y="5273114"/>
              <a:ext cx="2250841" cy="823739"/>
            </a:xfrm>
            <a:prstGeom prst="rect">
              <a:avLst/>
            </a:prstGeom>
            <a:noFill/>
          </p:spPr>
          <p:txBody>
            <a:bodyPr wrap="square" rtlCol="0">
              <a:spAutoFit/>
            </a:bodyPr>
            <a:lstStyle/>
            <a:p>
              <a:pPr algn="ctr"/>
              <a:r>
                <a:rPr lang="nb-NO" sz="1000" dirty="0">
                  <a:latin typeface="Arial" panose="020B0604020202020204" pitchFamily="34" charset="0"/>
                  <a:cs typeface="Arial" panose="020B0604020202020204" pitchFamily="34" charset="0"/>
                </a:rPr>
                <a:t>innovasjonen inspirert av andres løsninger, men vesentlig tilpasset min arbeidsplass</a:t>
              </a:r>
            </a:p>
          </p:txBody>
        </p:sp>
        <p:sp>
          <p:nvSpPr>
            <p:cNvPr id="31" name="TekstSylinder 19">
              <a:extLst>
                <a:ext uri="{FF2B5EF4-FFF2-40B4-BE49-F238E27FC236}">
                  <a16:creationId xmlns:a16="http://schemas.microsoft.com/office/drawing/2014/main" id="{085471F9-2B81-4ACB-97E9-91C6682FF4C2}"/>
                </a:ext>
              </a:extLst>
            </p:cNvPr>
            <p:cNvSpPr txBox="1"/>
            <p:nvPr/>
          </p:nvSpPr>
          <p:spPr>
            <a:xfrm>
              <a:off x="6566734" y="5271287"/>
              <a:ext cx="1871418" cy="594923"/>
            </a:xfrm>
            <a:prstGeom prst="rect">
              <a:avLst/>
            </a:prstGeom>
            <a:noFill/>
          </p:spPr>
          <p:txBody>
            <a:bodyPr wrap="square" rtlCol="0">
              <a:spAutoFit/>
            </a:bodyPr>
            <a:lstStyle/>
            <a:p>
              <a:pPr algn="ctr"/>
              <a:r>
                <a:rPr lang="nb-NO" sz="1000" dirty="0">
                  <a:latin typeface="Arial" panose="020B0604020202020204" pitchFamily="34" charset="0"/>
                  <a:cs typeface="Arial" panose="020B0604020202020204" pitchFamily="34" charset="0"/>
                </a:rPr>
                <a:t>innovasjonen i stor grad en kopi av andres løsninger</a:t>
              </a:r>
            </a:p>
          </p:txBody>
        </p:sp>
        <p:sp>
          <p:nvSpPr>
            <p:cNvPr id="32" name="Freeform 17">
              <a:extLst>
                <a:ext uri="{FF2B5EF4-FFF2-40B4-BE49-F238E27FC236}">
                  <a16:creationId xmlns:a16="http://schemas.microsoft.com/office/drawing/2014/main" id="{ABCE3A6C-34BD-4785-8AAE-06E8118A63BE}"/>
                </a:ext>
              </a:extLst>
            </p:cNvPr>
            <p:cNvSpPr>
              <a:spLocks noChangeAspect="1" noEditPoints="1"/>
            </p:cNvSpPr>
            <p:nvPr/>
          </p:nvSpPr>
          <p:spPr bwMode="auto">
            <a:xfrm>
              <a:off x="6641737" y="2907330"/>
              <a:ext cx="1042056" cy="2080977"/>
            </a:xfrm>
            <a:custGeom>
              <a:avLst/>
              <a:gdLst/>
              <a:ahLst/>
              <a:cxnLst>
                <a:cxn ang="0">
                  <a:pos x="155" y="302"/>
                </a:cxn>
                <a:cxn ang="0">
                  <a:pos x="167" y="311"/>
                </a:cxn>
                <a:cxn ang="0">
                  <a:pos x="83" y="336"/>
                </a:cxn>
                <a:cxn ang="0">
                  <a:pos x="72" y="327"/>
                </a:cxn>
                <a:cxn ang="0">
                  <a:pos x="119" y="62"/>
                </a:cxn>
                <a:cxn ang="0">
                  <a:pos x="62" y="119"/>
                </a:cxn>
                <a:cxn ang="0">
                  <a:pos x="52" y="129"/>
                </a:cxn>
                <a:cxn ang="0">
                  <a:pos x="65" y="64"/>
                </a:cxn>
                <a:cxn ang="0">
                  <a:pos x="119" y="41"/>
                </a:cxn>
                <a:cxn ang="0">
                  <a:pos x="119" y="62"/>
                </a:cxn>
                <a:cxn ang="0">
                  <a:pos x="154" y="275"/>
                </a:cxn>
                <a:cxn ang="0">
                  <a:pos x="154" y="275"/>
                </a:cxn>
                <a:cxn ang="0">
                  <a:pos x="156" y="274"/>
                </a:cxn>
                <a:cxn ang="0">
                  <a:pos x="174" y="253"/>
                </a:cxn>
                <a:cxn ang="0">
                  <a:pos x="174" y="253"/>
                </a:cxn>
                <a:cxn ang="0">
                  <a:pos x="218" y="119"/>
                </a:cxn>
                <a:cxn ang="0">
                  <a:pos x="218" y="119"/>
                </a:cxn>
                <a:cxn ang="0">
                  <a:pos x="119" y="20"/>
                </a:cxn>
                <a:cxn ang="0">
                  <a:pos x="119" y="20"/>
                </a:cxn>
                <a:cxn ang="0">
                  <a:pos x="119" y="20"/>
                </a:cxn>
                <a:cxn ang="0">
                  <a:pos x="21" y="119"/>
                </a:cxn>
                <a:cxn ang="0">
                  <a:pos x="21" y="119"/>
                </a:cxn>
                <a:cxn ang="0">
                  <a:pos x="65" y="252"/>
                </a:cxn>
                <a:cxn ang="0">
                  <a:pos x="61" y="274"/>
                </a:cxn>
                <a:cxn ang="0">
                  <a:pos x="48" y="268"/>
                </a:cxn>
                <a:cxn ang="0">
                  <a:pos x="24" y="190"/>
                </a:cxn>
                <a:cxn ang="0">
                  <a:pos x="0" y="119"/>
                </a:cxn>
                <a:cxn ang="0">
                  <a:pos x="35" y="35"/>
                </a:cxn>
                <a:cxn ang="0">
                  <a:pos x="119" y="0"/>
                </a:cxn>
                <a:cxn ang="0">
                  <a:pos x="119" y="0"/>
                </a:cxn>
                <a:cxn ang="0">
                  <a:pos x="204" y="35"/>
                </a:cxn>
                <a:cxn ang="0">
                  <a:pos x="238" y="119"/>
                </a:cxn>
                <a:cxn ang="0">
                  <a:pos x="215" y="190"/>
                </a:cxn>
                <a:cxn ang="0">
                  <a:pos x="194" y="253"/>
                </a:cxn>
                <a:cxn ang="0">
                  <a:pos x="182" y="283"/>
                </a:cxn>
                <a:cxn ang="0">
                  <a:pos x="159" y="295"/>
                </a:cxn>
                <a:cxn ang="0">
                  <a:pos x="72" y="300"/>
                </a:cxn>
                <a:cxn ang="0">
                  <a:pos x="80" y="288"/>
                </a:cxn>
                <a:cxn ang="0">
                  <a:pos x="149" y="330"/>
                </a:cxn>
                <a:cxn ang="0">
                  <a:pos x="161" y="338"/>
                </a:cxn>
                <a:cxn ang="0">
                  <a:pos x="89" y="361"/>
                </a:cxn>
                <a:cxn ang="0">
                  <a:pos x="77" y="353"/>
                </a:cxn>
                <a:cxn ang="0">
                  <a:pos x="139" y="358"/>
                </a:cxn>
                <a:cxn ang="0">
                  <a:pos x="99" y="365"/>
                </a:cxn>
              </a:cxnLst>
              <a:rect l="0" t="0" r="r" b="b"/>
              <a:pathLst>
                <a:path w="238" h="379">
                  <a:moveTo>
                    <a:pt x="80" y="315"/>
                  </a:moveTo>
                  <a:cubicBezTo>
                    <a:pt x="155" y="302"/>
                    <a:pt x="155" y="302"/>
                    <a:pt x="155" y="302"/>
                  </a:cubicBezTo>
                  <a:cubicBezTo>
                    <a:pt x="161" y="301"/>
                    <a:pt x="166" y="305"/>
                    <a:pt x="167" y="311"/>
                  </a:cubicBezTo>
                  <a:cubicBezTo>
                    <a:pt x="167" y="311"/>
                    <a:pt x="167" y="311"/>
                    <a:pt x="167" y="311"/>
                  </a:cubicBezTo>
                  <a:cubicBezTo>
                    <a:pt x="168" y="316"/>
                    <a:pt x="164" y="321"/>
                    <a:pt x="159" y="322"/>
                  </a:cubicBezTo>
                  <a:cubicBezTo>
                    <a:pt x="83" y="336"/>
                    <a:pt x="83" y="336"/>
                    <a:pt x="83" y="336"/>
                  </a:cubicBezTo>
                  <a:cubicBezTo>
                    <a:pt x="78" y="337"/>
                    <a:pt x="73" y="333"/>
                    <a:pt x="72" y="327"/>
                  </a:cubicBezTo>
                  <a:cubicBezTo>
                    <a:pt x="72" y="327"/>
                    <a:pt x="72" y="327"/>
                    <a:pt x="72" y="327"/>
                  </a:cubicBezTo>
                  <a:cubicBezTo>
                    <a:pt x="71" y="322"/>
                    <a:pt x="74" y="316"/>
                    <a:pt x="80" y="315"/>
                  </a:cubicBezTo>
                  <a:close/>
                  <a:moveTo>
                    <a:pt x="119" y="62"/>
                  </a:moveTo>
                  <a:cubicBezTo>
                    <a:pt x="104" y="62"/>
                    <a:pt x="89" y="68"/>
                    <a:pt x="79" y="78"/>
                  </a:cubicBezTo>
                  <a:cubicBezTo>
                    <a:pt x="69" y="89"/>
                    <a:pt x="62" y="103"/>
                    <a:pt x="62" y="119"/>
                  </a:cubicBezTo>
                  <a:cubicBezTo>
                    <a:pt x="62" y="119"/>
                    <a:pt x="62" y="119"/>
                    <a:pt x="62" y="119"/>
                  </a:cubicBezTo>
                  <a:cubicBezTo>
                    <a:pt x="62" y="124"/>
                    <a:pt x="58" y="129"/>
                    <a:pt x="52" y="129"/>
                  </a:cubicBezTo>
                  <a:cubicBezTo>
                    <a:pt x="47" y="129"/>
                    <a:pt x="42" y="124"/>
                    <a:pt x="42" y="119"/>
                  </a:cubicBezTo>
                  <a:cubicBezTo>
                    <a:pt x="42" y="97"/>
                    <a:pt x="51" y="78"/>
                    <a:pt x="65" y="64"/>
                  </a:cubicBezTo>
                  <a:cubicBezTo>
                    <a:pt x="79" y="50"/>
                    <a:pt x="98" y="41"/>
                    <a:pt x="119" y="41"/>
                  </a:cubicBezTo>
                  <a:cubicBezTo>
                    <a:pt x="119" y="41"/>
                    <a:pt x="119" y="41"/>
                    <a:pt x="119" y="41"/>
                  </a:cubicBezTo>
                  <a:cubicBezTo>
                    <a:pt x="125" y="41"/>
                    <a:pt x="130" y="46"/>
                    <a:pt x="130" y="51"/>
                  </a:cubicBezTo>
                  <a:cubicBezTo>
                    <a:pt x="130" y="57"/>
                    <a:pt x="125" y="62"/>
                    <a:pt x="119" y="62"/>
                  </a:cubicBezTo>
                  <a:close/>
                  <a:moveTo>
                    <a:pt x="80" y="288"/>
                  </a:moveTo>
                  <a:cubicBezTo>
                    <a:pt x="154" y="275"/>
                    <a:pt x="154" y="275"/>
                    <a:pt x="154" y="275"/>
                  </a:cubicBezTo>
                  <a:cubicBezTo>
                    <a:pt x="154" y="275"/>
                    <a:pt x="154" y="275"/>
                    <a:pt x="154" y="275"/>
                  </a:cubicBezTo>
                  <a:cubicBezTo>
                    <a:pt x="154" y="275"/>
                    <a:pt x="154" y="275"/>
                    <a:pt x="154" y="275"/>
                  </a:cubicBezTo>
                  <a:cubicBezTo>
                    <a:pt x="155" y="274"/>
                    <a:pt x="155" y="274"/>
                    <a:pt x="155" y="274"/>
                  </a:cubicBezTo>
                  <a:cubicBezTo>
                    <a:pt x="155" y="274"/>
                    <a:pt x="156" y="274"/>
                    <a:pt x="156" y="274"/>
                  </a:cubicBezTo>
                  <a:cubicBezTo>
                    <a:pt x="160" y="274"/>
                    <a:pt x="164" y="271"/>
                    <a:pt x="167" y="268"/>
                  </a:cubicBezTo>
                  <a:cubicBezTo>
                    <a:pt x="171" y="264"/>
                    <a:pt x="174" y="259"/>
                    <a:pt x="174" y="253"/>
                  </a:cubicBezTo>
                  <a:cubicBezTo>
                    <a:pt x="174" y="253"/>
                    <a:pt x="174" y="253"/>
                    <a:pt x="174" y="253"/>
                  </a:cubicBezTo>
                  <a:cubicBezTo>
                    <a:pt x="174" y="253"/>
                    <a:pt x="174" y="253"/>
                    <a:pt x="174" y="253"/>
                  </a:cubicBezTo>
                  <a:cubicBezTo>
                    <a:pt x="174" y="219"/>
                    <a:pt x="186" y="199"/>
                    <a:pt x="197" y="180"/>
                  </a:cubicBezTo>
                  <a:cubicBezTo>
                    <a:pt x="208" y="162"/>
                    <a:pt x="218" y="146"/>
                    <a:pt x="218" y="119"/>
                  </a:cubicBezTo>
                  <a:cubicBezTo>
                    <a:pt x="218" y="119"/>
                    <a:pt x="218" y="119"/>
                    <a:pt x="218" y="119"/>
                  </a:cubicBezTo>
                  <a:cubicBezTo>
                    <a:pt x="218" y="119"/>
                    <a:pt x="218" y="119"/>
                    <a:pt x="218" y="119"/>
                  </a:cubicBezTo>
                  <a:cubicBezTo>
                    <a:pt x="218" y="92"/>
                    <a:pt x="207" y="67"/>
                    <a:pt x="189" y="49"/>
                  </a:cubicBezTo>
                  <a:cubicBezTo>
                    <a:pt x="171" y="31"/>
                    <a:pt x="147" y="20"/>
                    <a:pt x="119"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92" y="20"/>
                    <a:pt x="67" y="31"/>
                    <a:pt x="50" y="49"/>
                  </a:cubicBezTo>
                  <a:cubicBezTo>
                    <a:pt x="32" y="67"/>
                    <a:pt x="21" y="92"/>
                    <a:pt x="21" y="119"/>
                  </a:cubicBezTo>
                  <a:cubicBezTo>
                    <a:pt x="21" y="119"/>
                    <a:pt x="21" y="119"/>
                    <a:pt x="21" y="119"/>
                  </a:cubicBezTo>
                  <a:cubicBezTo>
                    <a:pt x="21" y="119"/>
                    <a:pt x="21" y="119"/>
                    <a:pt x="21" y="119"/>
                  </a:cubicBezTo>
                  <a:cubicBezTo>
                    <a:pt x="21" y="146"/>
                    <a:pt x="31" y="162"/>
                    <a:pt x="41" y="180"/>
                  </a:cubicBezTo>
                  <a:cubicBezTo>
                    <a:pt x="53" y="199"/>
                    <a:pt x="65" y="219"/>
                    <a:pt x="65" y="252"/>
                  </a:cubicBezTo>
                  <a:cubicBezTo>
                    <a:pt x="65" y="255"/>
                    <a:pt x="66" y="258"/>
                    <a:pt x="67" y="261"/>
                  </a:cubicBezTo>
                  <a:cubicBezTo>
                    <a:pt x="69" y="267"/>
                    <a:pt x="66" y="273"/>
                    <a:pt x="61" y="274"/>
                  </a:cubicBezTo>
                  <a:cubicBezTo>
                    <a:pt x="55" y="276"/>
                    <a:pt x="50" y="274"/>
                    <a:pt x="48" y="268"/>
                  </a:cubicBezTo>
                  <a:cubicBezTo>
                    <a:pt x="48" y="268"/>
                    <a:pt x="48" y="268"/>
                    <a:pt x="48" y="268"/>
                  </a:cubicBezTo>
                  <a:cubicBezTo>
                    <a:pt x="45" y="263"/>
                    <a:pt x="45" y="257"/>
                    <a:pt x="45" y="251"/>
                  </a:cubicBezTo>
                  <a:cubicBezTo>
                    <a:pt x="44" y="224"/>
                    <a:pt x="34" y="207"/>
                    <a:pt x="24" y="190"/>
                  </a:cubicBezTo>
                  <a:cubicBezTo>
                    <a:pt x="12" y="170"/>
                    <a:pt x="0" y="151"/>
                    <a:pt x="0" y="119"/>
                  </a:cubicBezTo>
                  <a:cubicBezTo>
                    <a:pt x="0" y="119"/>
                    <a:pt x="0" y="119"/>
                    <a:pt x="0" y="119"/>
                  </a:cubicBezTo>
                  <a:cubicBezTo>
                    <a:pt x="0" y="119"/>
                    <a:pt x="0" y="119"/>
                    <a:pt x="0" y="119"/>
                  </a:cubicBezTo>
                  <a:cubicBezTo>
                    <a:pt x="0" y="86"/>
                    <a:pt x="14" y="56"/>
                    <a:pt x="35" y="35"/>
                  </a:cubicBezTo>
                  <a:cubicBezTo>
                    <a:pt x="57" y="13"/>
                    <a:pt x="86"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52" y="0"/>
                    <a:pt x="182" y="13"/>
                    <a:pt x="204" y="35"/>
                  </a:cubicBezTo>
                  <a:cubicBezTo>
                    <a:pt x="225" y="56"/>
                    <a:pt x="238" y="86"/>
                    <a:pt x="238" y="119"/>
                  </a:cubicBezTo>
                  <a:cubicBezTo>
                    <a:pt x="238" y="119"/>
                    <a:pt x="238" y="119"/>
                    <a:pt x="238" y="119"/>
                  </a:cubicBezTo>
                  <a:cubicBezTo>
                    <a:pt x="238" y="119"/>
                    <a:pt x="238" y="119"/>
                    <a:pt x="238" y="119"/>
                  </a:cubicBezTo>
                  <a:cubicBezTo>
                    <a:pt x="238" y="151"/>
                    <a:pt x="227" y="170"/>
                    <a:pt x="215" y="190"/>
                  </a:cubicBezTo>
                  <a:cubicBezTo>
                    <a:pt x="205" y="207"/>
                    <a:pt x="194" y="225"/>
                    <a:pt x="194" y="253"/>
                  </a:cubicBezTo>
                  <a:cubicBezTo>
                    <a:pt x="194" y="253"/>
                    <a:pt x="194" y="253"/>
                    <a:pt x="194" y="253"/>
                  </a:cubicBezTo>
                  <a:cubicBezTo>
                    <a:pt x="194" y="253"/>
                    <a:pt x="194" y="253"/>
                    <a:pt x="194" y="253"/>
                  </a:cubicBezTo>
                  <a:cubicBezTo>
                    <a:pt x="194" y="264"/>
                    <a:pt x="189" y="275"/>
                    <a:pt x="182" y="283"/>
                  </a:cubicBezTo>
                  <a:cubicBezTo>
                    <a:pt x="176" y="289"/>
                    <a:pt x="168" y="293"/>
                    <a:pt x="160" y="294"/>
                  </a:cubicBezTo>
                  <a:cubicBezTo>
                    <a:pt x="160" y="295"/>
                    <a:pt x="159" y="295"/>
                    <a:pt x="159" y="295"/>
                  </a:cubicBezTo>
                  <a:cubicBezTo>
                    <a:pt x="83" y="308"/>
                    <a:pt x="83" y="308"/>
                    <a:pt x="83" y="308"/>
                  </a:cubicBezTo>
                  <a:cubicBezTo>
                    <a:pt x="78" y="309"/>
                    <a:pt x="73" y="305"/>
                    <a:pt x="72" y="300"/>
                  </a:cubicBezTo>
                  <a:cubicBezTo>
                    <a:pt x="72" y="300"/>
                    <a:pt x="72" y="300"/>
                    <a:pt x="72" y="300"/>
                  </a:cubicBezTo>
                  <a:cubicBezTo>
                    <a:pt x="71" y="294"/>
                    <a:pt x="74" y="289"/>
                    <a:pt x="80" y="288"/>
                  </a:cubicBezTo>
                  <a:close/>
                  <a:moveTo>
                    <a:pt x="86" y="341"/>
                  </a:moveTo>
                  <a:cubicBezTo>
                    <a:pt x="149" y="330"/>
                    <a:pt x="149" y="330"/>
                    <a:pt x="149" y="330"/>
                  </a:cubicBezTo>
                  <a:cubicBezTo>
                    <a:pt x="155" y="329"/>
                    <a:pt x="160" y="333"/>
                    <a:pt x="161" y="338"/>
                  </a:cubicBezTo>
                  <a:cubicBezTo>
                    <a:pt x="161" y="338"/>
                    <a:pt x="161" y="338"/>
                    <a:pt x="161" y="338"/>
                  </a:cubicBezTo>
                  <a:cubicBezTo>
                    <a:pt x="162" y="344"/>
                    <a:pt x="159" y="349"/>
                    <a:pt x="153" y="350"/>
                  </a:cubicBezTo>
                  <a:cubicBezTo>
                    <a:pt x="89" y="361"/>
                    <a:pt x="89" y="361"/>
                    <a:pt x="89" y="361"/>
                  </a:cubicBezTo>
                  <a:cubicBezTo>
                    <a:pt x="84" y="362"/>
                    <a:pt x="78" y="359"/>
                    <a:pt x="77" y="353"/>
                  </a:cubicBezTo>
                  <a:cubicBezTo>
                    <a:pt x="77" y="353"/>
                    <a:pt x="77" y="353"/>
                    <a:pt x="77" y="353"/>
                  </a:cubicBezTo>
                  <a:cubicBezTo>
                    <a:pt x="76" y="347"/>
                    <a:pt x="80" y="342"/>
                    <a:pt x="86" y="341"/>
                  </a:cubicBezTo>
                  <a:close/>
                  <a:moveTo>
                    <a:pt x="139" y="358"/>
                  </a:moveTo>
                  <a:cubicBezTo>
                    <a:pt x="139" y="370"/>
                    <a:pt x="130" y="379"/>
                    <a:pt x="119" y="379"/>
                  </a:cubicBezTo>
                  <a:cubicBezTo>
                    <a:pt x="110" y="379"/>
                    <a:pt x="102" y="373"/>
                    <a:pt x="99" y="365"/>
                  </a:cubicBezTo>
                  <a:cubicBezTo>
                    <a:pt x="139" y="358"/>
                    <a:pt x="139" y="358"/>
                    <a:pt x="139" y="358"/>
                  </a:cubicBezTo>
                  <a:close/>
                </a:path>
              </a:pathLst>
            </a:custGeom>
            <a:solidFill>
              <a:srgbClr val="00CA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dirty="0"/>
            </a:p>
          </p:txBody>
        </p:sp>
      </p:grpSp>
      <p:sp>
        <p:nvSpPr>
          <p:cNvPr id="37" name="Plassholder for lysbildenummer 5">
            <a:extLst>
              <a:ext uri="{FF2B5EF4-FFF2-40B4-BE49-F238E27FC236}">
                <a16:creationId xmlns:a16="http://schemas.microsoft.com/office/drawing/2014/main" id="{E5FBBD18-E11C-47C4-BC1B-A5586F5DE90E}"/>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46</a:t>
            </a:fld>
            <a:endParaRPr lang="nb-NO" dirty="0"/>
          </a:p>
        </p:txBody>
      </p:sp>
      <p:sp>
        <p:nvSpPr>
          <p:cNvPr id="35" name="Title 3">
            <a:extLst>
              <a:ext uri="{FF2B5EF4-FFF2-40B4-BE49-F238E27FC236}">
                <a16:creationId xmlns:a16="http://schemas.microsoft.com/office/drawing/2014/main" id="{27763BA9-CF15-4178-AA84-7041EB4DF2D7}"/>
              </a:ext>
            </a:extLst>
          </p:cNvPr>
          <p:cNvSpPr txBox="1">
            <a:spLocks/>
          </p:cNvSpPr>
          <p:nvPr/>
        </p:nvSpPr>
        <p:spPr>
          <a:xfrm>
            <a:off x="232644" y="202608"/>
            <a:ext cx="6582716" cy="389530"/>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Hva slags innovasjon var den siste?</a:t>
            </a:r>
          </a:p>
        </p:txBody>
      </p:sp>
      <p:sp>
        <p:nvSpPr>
          <p:cNvPr id="36" name="Text Placeholder 4">
            <a:extLst>
              <a:ext uri="{FF2B5EF4-FFF2-40B4-BE49-F238E27FC236}">
                <a16:creationId xmlns:a16="http://schemas.microsoft.com/office/drawing/2014/main" id="{4C76C8C5-03F4-4A9D-A343-AE6AF6E5CAB2}"/>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796711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29B6D-F650-40D7-A2BA-A1BF221FD98C}"/>
              </a:ext>
            </a:extLst>
          </p:cNvPr>
          <p:cNvSpPr/>
          <p:nvPr/>
        </p:nvSpPr>
        <p:spPr>
          <a:xfrm>
            <a:off x="6637461" y="2740344"/>
            <a:ext cx="1912179" cy="103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225743"/>
            <a:ext cx="8845550" cy="571182"/>
          </a:xfrm>
        </p:spPr>
        <p:txBody>
          <a:bodyPr>
            <a:normAutofit/>
          </a:bodyPr>
          <a:lstStyle/>
          <a:p>
            <a:r>
              <a:rPr lang="nb-NO" sz="2000" dirty="0">
                <a:solidFill>
                  <a:schemeClr val="tx1"/>
                </a:solidFill>
              </a:rPr>
              <a:t>I hvilke(n) kanal(er) hørte dere om løsningen som arbeidsplassen din er inspirert av eller har kopiert?</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55512"/>
            <a:ext cx="6247223" cy="246221"/>
          </a:xfrm>
          <a:prstGeom prst="rect">
            <a:avLst/>
          </a:prstGeom>
        </p:spPr>
        <p:txBody>
          <a:bodyPr vert="horz" wrap="none" lIns="0" tIns="0" rIns="0" bIns="0" rtlCol="0">
            <a:spAutoFit/>
          </a:bodyPr>
          <a:lstStyle/>
          <a:p>
            <a:pPr marL="4763"/>
            <a:r>
              <a:rPr lang="nb-NO" sz="800" i="1" dirty="0"/>
              <a:t>Q9: I hvilke(n) kanal(er) hørte dere om løsningen som arbeidsplassen din er inspirert av eller har kopiert? </a:t>
            </a:r>
            <a:r>
              <a:rPr lang="nb-NO" sz="800" i="1" dirty="0" err="1"/>
              <a:t>Difi</a:t>
            </a:r>
            <a:r>
              <a:rPr lang="nb-NO" sz="800" i="1" dirty="0"/>
              <a:t> 2018 (n=495)</a:t>
            </a:r>
          </a:p>
          <a:p>
            <a:pPr marL="4763"/>
            <a:r>
              <a:rPr lang="nb-NO" sz="800" i="1" dirty="0"/>
              <a:t>Filterspørsmål: Spørsmålet er kun blitt stilt til de som svarte at de var inspirert av andres løsninger, eller har kopiert andres løsninger i Q8</a:t>
            </a:r>
          </a:p>
        </p:txBody>
      </p:sp>
      <p:graphicFrame>
        <p:nvGraphicFramePr>
          <p:cNvPr id="5" name="Chart 4">
            <a:extLst>
              <a:ext uri="{FF2B5EF4-FFF2-40B4-BE49-F238E27FC236}">
                <a16:creationId xmlns:a16="http://schemas.microsoft.com/office/drawing/2014/main" id="{5BACA7A0-7BA0-403C-94F8-7F8D7E77BD2B}"/>
              </a:ext>
            </a:extLst>
          </p:cNvPr>
          <p:cNvGraphicFramePr/>
          <p:nvPr>
            <p:extLst>
              <p:ext uri="{D42A27DB-BD31-4B8C-83A1-F6EECF244321}">
                <p14:modId xmlns:p14="http://schemas.microsoft.com/office/powerpoint/2010/main" val="2261241896"/>
              </p:ext>
            </p:extLst>
          </p:nvPr>
        </p:nvGraphicFramePr>
        <p:xfrm>
          <a:off x="1210310" y="681546"/>
          <a:ext cx="6431280" cy="3795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8CBD3DF7-BC45-48DF-9F69-4A0FB955B4E1}"/>
              </a:ext>
            </a:extLst>
          </p:cNvPr>
          <p:cNvSpPr txBox="1"/>
          <p:nvPr/>
        </p:nvSpPr>
        <p:spPr>
          <a:xfrm>
            <a:off x="6687354" y="2765684"/>
            <a:ext cx="1831806" cy="923330"/>
          </a:xfrm>
          <a:prstGeom prst="rect">
            <a:avLst/>
          </a:prstGeom>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763"/>
            <a:r>
              <a:rPr lang="nb-NO" sz="1000" dirty="0"/>
              <a:t>Den overordnede ledelse nevnes oftere som inspirasjon til arbeidsplassens nyeste innovasjon ved lokalkontor (67%) enn </a:t>
            </a:r>
            <a:r>
              <a:rPr lang="nb-NO" sz="1000" dirty="0" err="1"/>
              <a:t>regionkontor</a:t>
            </a:r>
            <a:r>
              <a:rPr lang="nb-NO" sz="1000" dirty="0"/>
              <a:t> (58%) og sentralkontor (38%)</a:t>
            </a:r>
          </a:p>
        </p:txBody>
      </p:sp>
      <p:sp>
        <p:nvSpPr>
          <p:cNvPr id="11" name="Plassholder for lysbildenummer 5">
            <a:extLst>
              <a:ext uri="{FF2B5EF4-FFF2-40B4-BE49-F238E27FC236}">
                <a16:creationId xmlns:a16="http://schemas.microsoft.com/office/drawing/2014/main" id="{FD2F34AD-FA33-4DCF-A0A0-73E68B06DE53}"/>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47</a:t>
            </a:fld>
            <a:endParaRPr lang="nb-NO" dirty="0"/>
          </a:p>
        </p:txBody>
      </p:sp>
      <p:sp>
        <p:nvSpPr>
          <p:cNvPr id="9" name="Text Placeholder 4">
            <a:extLst>
              <a:ext uri="{FF2B5EF4-FFF2-40B4-BE49-F238E27FC236}">
                <a16:creationId xmlns:a16="http://schemas.microsoft.com/office/drawing/2014/main" id="{995A2D8B-3E19-43EB-B073-73C22A1DF8AC}"/>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992828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D4F5-DD1F-47E9-8350-56FF05B73E3E}"/>
              </a:ext>
            </a:extLst>
          </p:cNvPr>
          <p:cNvSpPr>
            <a:spLocks noGrp="1"/>
          </p:cNvSpPr>
          <p:nvPr>
            <p:ph type="title"/>
          </p:nvPr>
        </p:nvSpPr>
        <p:spPr>
          <a:xfrm>
            <a:off x="227013" y="230188"/>
            <a:ext cx="8537392" cy="566737"/>
          </a:xfrm>
        </p:spPr>
        <p:txBody>
          <a:bodyPr>
            <a:normAutofit/>
          </a:bodyPr>
          <a:lstStyle/>
          <a:p>
            <a:r>
              <a:rPr lang="nb-NO" sz="2000" dirty="0">
                <a:solidFill>
                  <a:schemeClr val="tx1"/>
                </a:solidFill>
              </a:rPr>
              <a:t>Hvem eller hva førte primært til at dere igangsatte den nyeste innovasjonen ved din arbeidsplass?</a:t>
            </a:r>
          </a:p>
        </p:txBody>
      </p:sp>
      <p:graphicFrame>
        <p:nvGraphicFramePr>
          <p:cNvPr id="7" name="Chart 6">
            <a:extLst>
              <a:ext uri="{FF2B5EF4-FFF2-40B4-BE49-F238E27FC236}">
                <a16:creationId xmlns:a16="http://schemas.microsoft.com/office/drawing/2014/main" id="{366C5343-C112-4312-A509-CD0207B0D0E1}"/>
              </a:ext>
            </a:extLst>
          </p:cNvPr>
          <p:cNvGraphicFramePr/>
          <p:nvPr>
            <p:extLst>
              <p:ext uri="{D42A27DB-BD31-4B8C-83A1-F6EECF244321}">
                <p14:modId xmlns:p14="http://schemas.microsoft.com/office/powerpoint/2010/main" val="1972661695"/>
              </p:ext>
            </p:extLst>
          </p:nvPr>
        </p:nvGraphicFramePr>
        <p:xfrm>
          <a:off x="706438" y="1037140"/>
          <a:ext cx="8164950" cy="34987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A5A5687-708C-4A7F-BE62-FEA57C494D40}"/>
              </a:ext>
            </a:extLst>
          </p:cNvPr>
          <p:cNvSpPr txBox="1"/>
          <p:nvPr/>
        </p:nvSpPr>
        <p:spPr>
          <a:xfrm>
            <a:off x="34925" y="4834935"/>
            <a:ext cx="5046574" cy="246221"/>
          </a:xfrm>
          <a:prstGeom prst="rect">
            <a:avLst/>
          </a:prstGeom>
        </p:spPr>
        <p:txBody>
          <a:bodyPr vert="horz" wrap="none" lIns="0" tIns="0" rIns="0" bIns="0" rtlCol="0">
            <a:spAutoFit/>
          </a:bodyPr>
          <a:lstStyle/>
          <a:p>
            <a:pPr marL="4763"/>
            <a:r>
              <a:rPr lang="nb-NO" sz="800" i="1" dirty="0"/>
              <a:t>Q10. Hvem eller hva førte primært til at dere igangsatte den nyeste innovasjonen ved din arbeidsplass?</a:t>
            </a:r>
          </a:p>
          <a:p>
            <a:pPr marL="4763"/>
            <a:r>
              <a:rPr lang="nb-NO" sz="800" i="1" dirty="0"/>
              <a:t>Filterspørsmål: Kun stilt til de som har innført minst én innovasjon i løpet av de to siste årene. </a:t>
            </a:r>
            <a:r>
              <a:rPr lang="nb-NO" sz="800" i="1" dirty="0" err="1"/>
              <a:t>Difi</a:t>
            </a:r>
            <a:r>
              <a:rPr lang="nb-NO" sz="800" i="1" dirty="0"/>
              <a:t> 2018 (n=644)</a:t>
            </a:r>
          </a:p>
        </p:txBody>
      </p:sp>
      <p:sp>
        <p:nvSpPr>
          <p:cNvPr id="12" name="Plassholder for lysbildenummer 5">
            <a:extLst>
              <a:ext uri="{FF2B5EF4-FFF2-40B4-BE49-F238E27FC236}">
                <a16:creationId xmlns:a16="http://schemas.microsoft.com/office/drawing/2014/main" id="{6A43E261-4CA9-4921-B30B-DD3CD0A50B92}"/>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48</a:t>
            </a:fld>
            <a:endParaRPr lang="nb-NO" dirty="0"/>
          </a:p>
        </p:txBody>
      </p:sp>
      <p:grpSp>
        <p:nvGrpSpPr>
          <p:cNvPr id="5" name="Group 4">
            <a:extLst>
              <a:ext uri="{FF2B5EF4-FFF2-40B4-BE49-F238E27FC236}">
                <a16:creationId xmlns:a16="http://schemas.microsoft.com/office/drawing/2014/main" id="{90A392CB-6A02-48D7-875A-FC271AD7EC60}"/>
              </a:ext>
            </a:extLst>
          </p:cNvPr>
          <p:cNvGrpSpPr/>
          <p:nvPr/>
        </p:nvGrpSpPr>
        <p:grpSpPr>
          <a:xfrm>
            <a:off x="6576271" y="2856562"/>
            <a:ext cx="1926787" cy="784830"/>
            <a:chOff x="6935865" y="2161872"/>
            <a:chExt cx="1926787" cy="784830"/>
          </a:xfrm>
        </p:grpSpPr>
        <p:sp>
          <p:nvSpPr>
            <p:cNvPr id="3" name="Rectangle 2">
              <a:extLst>
                <a:ext uri="{FF2B5EF4-FFF2-40B4-BE49-F238E27FC236}">
                  <a16:creationId xmlns:a16="http://schemas.microsoft.com/office/drawing/2014/main" id="{B5738DC6-7A39-4D24-90B1-CD40B3BBE098}"/>
                </a:ext>
              </a:extLst>
            </p:cNvPr>
            <p:cNvSpPr/>
            <p:nvPr/>
          </p:nvSpPr>
          <p:spPr>
            <a:xfrm>
              <a:off x="6989359" y="2196797"/>
              <a:ext cx="1816173" cy="7499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3">
              <a:extLst>
                <a:ext uri="{FF2B5EF4-FFF2-40B4-BE49-F238E27FC236}">
                  <a16:creationId xmlns:a16="http://schemas.microsoft.com/office/drawing/2014/main" id="{9496904B-901C-40AB-82CB-A25D1DE2B238}"/>
                </a:ext>
              </a:extLst>
            </p:cNvPr>
            <p:cNvSpPr txBox="1"/>
            <p:nvPr/>
          </p:nvSpPr>
          <p:spPr>
            <a:xfrm>
              <a:off x="6935865" y="2161872"/>
              <a:ext cx="1926787" cy="784830"/>
            </a:xfrm>
            <a:prstGeom prst="rect">
              <a:avLst/>
            </a:prstGeom>
            <a:noFill/>
          </p:spPr>
          <p:txBody>
            <a:bodyPr wrap="square" rtlCol="0">
              <a:spAutoFit/>
            </a:bodyPr>
            <a:lstStyle/>
            <a:p>
              <a:r>
                <a:rPr lang="nb-NO" sz="900" dirty="0"/>
                <a:t>Medarbeidere på arbeidsplassen nevnes oftere som en pådriver for innovasjon på sentralkontor (49%), enn </a:t>
              </a:r>
              <a:r>
                <a:rPr lang="nb-NO" sz="900" dirty="0" err="1"/>
                <a:t>regionkontor</a:t>
              </a:r>
              <a:r>
                <a:rPr lang="nb-NO" sz="900" dirty="0"/>
                <a:t> (31%) eller lokalkontor (25%)</a:t>
              </a:r>
            </a:p>
          </p:txBody>
        </p:sp>
      </p:grpSp>
      <p:sp>
        <p:nvSpPr>
          <p:cNvPr id="10" name="Text Placeholder 4">
            <a:extLst>
              <a:ext uri="{FF2B5EF4-FFF2-40B4-BE49-F238E27FC236}">
                <a16:creationId xmlns:a16="http://schemas.microsoft.com/office/drawing/2014/main" id="{6DBD5654-33F3-45F4-A6D7-8B243EECD9ED}"/>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207350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B75C9-E427-4D5E-B91F-A05D6EB135D0}"/>
              </a:ext>
            </a:extLst>
          </p:cNvPr>
          <p:cNvSpPr txBox="1"/>
          <p:nvPr/>
        </p:nvSpPr>
        <p:spPr>
          <a:xfrm>
            <a:off x="453710" y="2680379"/>
            <a:ext cx="3546164" cy="440762"/>
          </a:xfrm>
          <a:prstGeom prst="rect">
            <a:avLst/>
          </a:prstGeom>
          <a:noFill/>
        </p:spPr>
        <p:txBody>
          <a:bodyPr wrap="none" rtlCol="0">
            <a:spAutoFit/>
          </a:bodyPr>
          <a:lstStyle/>
          <a:p>
            <a:r>
              <a:rPr lang="nb-NO" dirty="0">
                <a:solidFill>
                  <a:schemeClr val="bg1"/>
                </a:solidFill>
              </a:rPr>
              <a:t>Samarbeid om innovasjon</a:t>
            </a:r>
          </a:p>
        </p:txBody>
      </p:sp>
    </p:spTree>
    <p:extLst>
      <p:ext uri="{BB962C8B-B14F-4D97-AF65-F5344CB8AC3E}">
        <p14:creationId xmlns:p14="http://schemas.microsoft.com/office/powerpoint/2010/main" val="300946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9EB4C4-E62C-4547-A8A3-60F3FBC09EF0}"/>
              </a:ext>
            </a:extLst>
          </p:cNvPr>
          <p:cNvSpPr/>
          <p:nvPr/>
        </p:nvSpPr>
        <p:spPr>
          <a:xfrm>
            <a:off x="227014" y="796925"/>
            <a:ext cx="8551334" cy="3416320"/>
          </a:xfrm>
          <a:prstGeom prst="rect">
            <a:avLst/>
          </a:prstGeom>
        </p:spPr>
        <p:txBody>
          <a:bodyPr wrap="square">
            <a:spAutoFit/>
          </a:bodyPr>
          <a:lstStyle/>
          <a:p>
            <a:pPr marL="176213" indent="-171450">
              <a:buFont typeface="Arial" panose="020B0604020202020204" pitchFamily="34" charset="0"/>
              <a:buChar char="•"/>
            </a:pPr>
            <a:r>
              <a:rPr lang="nb-NO" sz="1200" u="sng" dirty="0"/>
              <a:t>Listegrunnlaget:</a:t>
            </a:r>
          </a:p>
          <a:p>
            <a:pPr marL="4763"/>
            <a:endParaRPr lang="nb-NO" sz="1200" dirty="0"/>
          </a:p>
          <a:p>
            <a:pPr marL="360000" lvl="1" indent="-171450">
              <a:buFont typeface="Arial" panose="020B0604020202020204" pitchFamily="34" charset="0"/>
              <a:buChar char="•"/>
            </a:pPr>
            <a:r>
              <a:rPr lang="nb-NO" sz="1200" i="1" dirty="0"/>
              <a:t>Strategisk nivå: </a:t>
            </a:r>
            <a:r>
              <a:rPr lang="nb-NO" sz="1200" dirty="0"/>
              <a:t>Her var utgangspunktet en fullstendig liste over sentralkontoret til alle statlige virksomheter hentet fra Virksomhets- og foretaksregisteret (</a:t>
            </a:r>
            <a:r>
              <a:rPr lang="nb-NO" sz="1200" dirty="0" err="1"/>
              <a:t>VoF</a:t>
            </a:r>
            <a:r>
              <a:rPr lang="nb-NO" sz="1200" dirty="0"/>
              <a:t>), med kontaktinformasjon til øverste leder.</a:t>
            </a:r>
            <a:endParaRPr lang="nb-NO" sz="1200" dirty="0">
              <a:highlight>
                <a:srgbClr val="FFFF00"/>
              </a:highlight>
            </a:endParaRPr>
          </a:p>
          <a:p>
            <a:pPr marL="360000" lvl="1" indent="-171450">
              <a:buFont typeface="Arial" panose="020B0604020202020204" pitchFamily="34" charset="0"/>
              <a:buChar char="•"/>
            </a:pPr>
            <a:r>
              <a:rPr lang="nb-NO" sz="1200" i="1" dirty="0"/>
              <a:t>Operativt nivå: </a:t>
            </a:r>
            <a:r>
              <a:rPr lang="nb-NO" sz="1200" dirty="0"/>
              <a:t>Listegrunnlaget ble hentet fra Virksomhets- og foretaksregisteret (</a:t>
            </a:r>
            <a:r>
              <a:rPr lang="nb-NO" sz="1200" dirty="0" err="1"/>
              <a:t>VoF</a:t>
            </a:r>
            <a:r>
              <a:rPr lang="nb-NO" sz="1200" dirty="0"/>
              <a:t>) som gir en oversikt over alle statlige arbeidsplasser med egne organisasjonsnumre. Kontaktinformasjonen til arbeidsplassene ble samlet inn av Ipsos i samarbeid med Difi, gjennom direkte kontakt med statlige virksomheter og innsamling av offentlig tilgjengelig kontaktinformasjon. </a:t>
            </a:r>
          </a:p>
          <a:p>
            <a:pPr marL="360000" lvl="1" indent="-171450">
              <a:buFont typeface="Arial" panose="020B0604020202020204" pitchFamily="34" charset="0"/>
              <a:buChar char="•"/>
            </a:pPr>
            <a:endParaRPr lang="nb-NO" sz="1200" u="sng" dirty="0"/>
          </a:p>
          <a:p>
            <a:pPr marL="176213" indent="-171450">
              <a:buFont typeface="Arial" panose="020B0604020202020204" pitchFamily="34" charset="0"/>
              <a:buChar char="•"/>
            </a:pPr>
            <a:r>
              <a:rPr lang="nb-NO" sz="1200" u="sng" dirty="0"/>
              <a:t>Innsamlingen:</a:t>
            </a:r>
            <a:r>
              <a:rPr lang="nb-NO" sz="1200" dirty="0"/>
              <a:t> Datainnsamlingen forgikk i perioden 1. – 24. oktober. Respondentene mottok en e-post med invitasjon til å besvare en webbasert undersøkelse. I løpet av feltperioden ble det sendt ut påminnelser per e-post, samt gjennomført påminnelser per telefon til respondenter som vi hadde telefonnummer til.</a:t>
            </a:r>
          </a:p>
          <a:p>
            <a:pPr marL="176213" indent="-171450">
              <a:buFont typeface="Arial" panose="020B0604020202020204" pitchFamily="34" charset="0"/>
              <a:buChar char="•"/>
            </a:pPr>
            <a:endParaRPr lang="nb-NO" sz="1200" dirty="0"/>
          </a:p>
          <a:p>
            <a:pPr marL="176213" indent="-171450">
              <a:buFont typeface="Arial" panose="020B0604020202020204" pitchFamily="34" charset="0"/>
              <a:buChar char="•"/>
            </a:pPr>
            <a:r>
              <a:rPr lang="nb-NO" sz="1200" u="sng" dirty="0"/>
              <a:t>Datasettene er ikke vektet</a:t>
            </a:r>
            <a:r>
              <a:rPr lang="nb-NO" sz="1200" dirty="0"/>
              <a:t>: Vi mener det er en god overensstemmelse mellom populasjonen og de virksomhetene som har besvart undersøkelsen når det gjelder fordelingen på kjennetegn som budsjetteringstype, årsverk og kontornivå (strategisk nivå), og antall ansatte og fordelingen av kontorsteder under overordnede virksomheter (operativt nivå). Vi vurderte det derfor som ikke nødvendig å vekte datasettene. </a:t>
            </a:r>
          </a:p>
          <a:p>
            <a:pPr marL="176213" indent="-171450">
              <a:buFont typeface="Arial" panose="020B0604020202020204" pitchFamily="34" charset="0"/>
              <a:buChar char="•"/>
            </a:pPr>
            <a:endParaRPr lang="nb-NO" sz="1200" dirty="0"/>
          </a:p>
        </p:txBody>
      </p:sp>
      <p:sp>
        <p:nvSpPr>
          <p:cNvPr id="5" name="Slide Number Placeholder 4">
            <a:extLst>
              <a:ext uri="{FF2B5EF4-FFF2-40B4-BE49-F238E27FC236}">
                <a16:creationId xmlns:a16="http://schemas.microsoft.com/office/drawing/2014/main" id="{7916BA1D-3865-4ED3-97B5-C96C8D184ABE}"/>
              </a:ext>
            </a:extLst>
          </p:cNvPr>
          <p:cNvSpPr>
            <a:spLocks noGrp="1"/>
          </p:cNvSpPr>
          <p:nvPr>
            <p:ph type="sldNum" sz="quarter" idx="12"/>
          </p:nvPr>
        </p:nvSpPr>
        <p:spPr/>
        <p:txBody>
          <a:bodyPr/>
          <a:lstStyle/>
          <a:p>
            <a:fld id="{5751DFAA-887F-4071-8EAD-E8CA316FCF06}" type="slidenum">
              <a:rPr lang="nb-NO" smtClean="0"/>
              <a:t>5</a:t>
            </a:fld>
            <a:endParaRPr lang="nb-NO"/>
          </a:p>
        </p:txBody>
      </p:sp>
      <p:sp>
        <p:nvSpPr>
          <p:cNvPr id="7" name="Footer Placeholder 6">
            <a:extLst>
              <a:ext uri="{FF2B5EF4-FFF2-40B4-BE49-F238E27FC236}">
                <a16:creationId xmlns:a16="http://schemas.microsoft.com/office/drawing/2014/main" id="{F5046B4E-4928-4296-8367-A60411521BFB}"/>
              </a:ext>
            </a:extLst>
          </p:cNvPr>
          <p:cNvSpPr>
            <a:spLocks noGrp="1"/>
          </p:cNvSpPr>
          <p:nvPr>
            <p:ph type="ftr" sz="quarter" idx="11"/>
          </p:nvPr>
        </p:nvSpPr>
        <p:spPr/>
        <p:txBody>
          <a:bodyPr/>
          <a:lstStyle/>
          <a:p>
            <a:endParaRPr lang="nb-NO"/>
          </a:p>
        </p:txBody>
      </p:sp>
      <p:sp>
        <p:nvSpPr>
          <p:cNvPr id="8" name="Title 3">
            <a:extLst>
              <a:ext uri="{FF2B5EF4-FFF2-40B4-BE49-F238E27FC236}">
                <a16:creationId xmlns:a16="http://schemas.microsoft.com/office/drawing/2014/main" id="{6E01B6B1-1372-4B86-A893-F5BFDDF78203}"/>
              </a:ext>
            </a:extLst>
          </p:cNvPr>
          <p:cNvSpPr>
            <a:spLocks noGrp="1"/>
          </p:cNvSpPr>
          <p:nvPr>
            <p:ph type="title"/>
          </p:nvPr>
        </p:nvSpPr>
        <p:spPr>
          <a:xfrm>
            <a:off x="233944" y="203232"/>
            <a:ext cx="6582716" cy="389530"/>
          </a:xfrm>
        </p:spPr>
        <p:txBody>
          <a:bodyPr>
            <a:normAutofit/>
          </a:bodyPr>
          <a:lstStyle/>
          <a:p>
            <a:r>
              <a:rPr lang="en-GB" sz="2000" dirty="0" err="1">
                <a:solidFill>
                  <a:schemeClr val="tx1"/>
                </a:solidFill>
              </a:rPr>
              <a:t>Metode</a:t>
            </a:r>
            <a:endParaRPr lang="en-GB" sz="2000" dirty="0">
              <a:solidFill>
                <a:schemeClr val="tx1"/>
              </a:solidFill>
            </a:endParaRPr>
          </a:p>
        </p:txBody>
      </p:sp>
    </p:spTree>
    <p:extLst>
      <p:ext uri="{BB962C8B-B14F-4D97-AF65-F5344CB8AC3E}">
        <p14:creationId xmlns:p14="http://schemas.microsoft.com/office/powerpoint/2010/main" val="2668895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samarbeid</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1846659"/>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50" lvl="1" indent="-171450">
              <a:buFont typeface="Arial" panose="020B0604020202020204" pitchFamily="34" charset="0"/>
              <a:buChar char="•"/>
            </a:pPr>
            <a:r>
              <a:rPr lang="nb-NO" sz="1200" dirty="0"/>
              <a:t>78% av respondentene svarer at de har samarbeidet med andre aktører i sitt innovasjonsarbeid </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4 av 5 respondenter rapporterer at den nyeste innovasjonen har vært et samarbeid med aktører utenfor egen arbeidsplass</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1 av 2 respondenter rapporterer at de blant annet har samarbeidet med andre statlige virksomheter innenfor samme departementsområde</a:t>
            </a:r>
          </a:p>
          <a:p>
            <a:pPr marL="0" lvl="1"/>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50</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1F99DF6E-E044-47BA-83FB-908270D4951A}"/>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294003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BE58-B13E-4081-9C24-7DFA9A52D0CE}"/>
              </a:ext>
            </a:extLst>
          </p:cNvPr>
          <p:cNvSpPr>
            <a:spLocks noGrp="1"/>
          </p:cNvSpPr>
          <p:nvPr>
            <p:ph type="title"/>
          </p:nvPr>
        </p:nvSpPr>
        <p:spPr>
          <a:xfrm>
            <a:off x="227013" y="234633"/>
            <a:ext cx="8529365" cy="357505"/>
          </a:xfrm>
        </p:spPr>
        <p:txBody>
          <a:bodyPr>
            <a:normAutofit/>
          </a:bodyPr>
          <a:lstStyle/>
          <a:p>
            <a:r>
              <a:rPr lang="nb-NO" sz="2000" dirty="0">
                <a:solidFill>
                  <a:schemeClr val="tx1"/>
                </a:solidFill>
              </a:rPr>
              <a:t>Hvem samarbeidet arbeidsplassen din med på siste innovasjon?</a:t>
            </a:r>
          </a:p>
        </p:txBody>
      </p:sp>
      <p:graphicFrame>
        <p:nvGraphicFramePr>
          <p:cNvPr id="7" name="Chart 6">
            <a:extLst>
              <a:ext uri="{FF2B5EF4-FFF2-40B4-BE49-F238E27FC236}">
                <a16:creationId xmlns:a16="http://schemas.microsoft.com/office/drawing/2014/main" id="{3CA02D8C-535B-4AB6-B7FF-E8B5A28B0090}"/>
              </a:ext>
            </a:extLst>
          </p:cNvPr>
          <p:cNvGraphicFramePr/>
          <p:nvPr>
            <p:extLst>
              <p:ext uri="{D42A27DB-BD31-4B8C-83A1-F6EECF244321}">
                <p14:modId xmlns:p14="http://schemas.microsoft.com/office/powerpoint/2010/main" val="3431786332"/>
              </p:ext>
            </p:extLst>
          </p:nvPr>
        </p:nvGraphicFramePr>
        <p:xfrm>
          <a:off x="220183" y="957145"/>
          <a:ext cx="8654595" cy="40506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E5A90B3-73DE-4735-8196-2214A7C8FFB1}"/>
              </a:ext>
            </a:extLst>
          </p:cNvPr>
          <p:cNvSpPr txBox="1"/>
          <p:nvPr/>
        </p:nvSpPr>
        <p:spPr>
          <a:xfrm>
            <a:off x="34925" y="4856813"/>
            <a:ext cx="5080237" cy="246221"/>
          </a:xfrm>
          <a:prstGeom prst="rect">
            <a:avLst/>
          </a:prstGeom>
        </p:spPr>
        <p:txBody>
          <a:bodyPr vert="horz" wrap="none" lIns="0" tIns="0" rIns="0" bIns="0" rtlCol="0">
            <a:spAutoFit/>
          </a:bodyPr>
          <a:lstStyle/>
          <a:p>
            <a:pPr marL="4763"/>
            <a:r>
              <a:rPr lang="nb-NO" sz="800" i="1" dirty="0"/>
              <a:t>Q12: Samarbeidet arbeidsplassen din med noen av de følgende under</a:t>
            </a:r>
          </a:p>
          <a:p>
            <a:pPr marL="4763"/>
            <a:r>
              <a:rPr lang="nb-NO" sz="800" i="1" dirty="0"/>
              <a:t>Filterspørsmål: Kun stilt til de som har innført minst én innovasjon i løpet av de to siste årene. </a:t>
            </a:r>
            <a:r>
              <a:rPr lang="nb-NO" sz="800" i="1" dirty="0" err="1"/>
              <a:t>Difi</a:t>
            </a:r>
            <a:r>
              <a:rPr lang="nb-NO" sz="800" i="1" dirty="0"/>
              <a:t> 2018 (n=644)</a:t>
            </a:r>
          </a:p>
        </p:txBody>
      </p:sp>
      <p:sp>
        <p:nvSpPr>
          <p:cNvPr id="10" name="Plassholder for lysbildenummer 5">
            <a:extLst>
              <a:ext uri="{FF2B5EF4-FFF2-40B4-BE49-F238E27FC236}">
                <a16:creationId xmlns:a16="http://schemas.microsoft.com/office/drawing/2014/main" id="{660A3E7A-D606-4DB4-9656-56DEACBA140B}"/>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51</a:t>
            </a:fld>
            <a:endParaRPr lang="nb-NO" dirty="0"/>
          </a:p>
        </p:txBody>
      </p:sp>
      <p:sp>
        <p:nvSpPr>
          <p:cNvPr id="12" name="Text Placeholder 4">
            <a:extLst>
              <a:ext uri="{FF2B5EF4-FFF2-40B4-BE49-F238E27FC236}">
                <a16:creationId xmlns:a16="http://schemas.microsoft.com/office/drawing/2014/main" id="{5FFCBFFD-F488-45FE-8598-1D10DBF5F913}"/>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4101969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5B25F-7A83-4A02-B4A9-7C71E3633A94}"/>
              </a:ext>
            </a:extLst>
          </p:cNvPr>
          <p:cNvSpPr txBox="1"/>
          <p:nvPr/>
        </p:nvSpPr>
        <p:spPr>
          <a:xfrm>
            <a:off x="453710" y="2680379"/>
            <a:ext cx="3627916" cy="440762"/>
          </a:xfrm>
          <a:prstGeom prst="rect">
            <a:avLst/>
          </a:prstGeom>
          <a:noFill/>
        </p:spPr>
        <p:txBody>
          <a:bodyPr wrap="none" rtlCol="0">
            <a:spAutoFit/>
          </a:bodyPr>
          <a:lstStyle/>
          <a:p>
            <a:r>
              <a:rPr lang="nb-NO" dirty="0">
                <a:solidFill>
                  <a:schemeClr val="bg1"/>
                </a:solidFill>
              </a:rPr>
              <a:t>Finansiering av innovasjon</a:t>
            </a:r>
          </a:p>
        </p:txBody>
      </p:sp>
    </p:spTree>
    <p:extLst>
      <p:ext uri="{BB962C8B-B14F-4D97-AF65-F5344CB8AC3E}">
        <p14:creationId xmlns:p14="http://schemas.microsoft.com/office/powerpoint/2010/main" val="2392866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finansiering</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1292662"/>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Over 3 av 5 respondenter rapporterer at den nyeste innovasjonen kun er finansiert over budsjett på arbeidsplassen</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Nesten 1 av 3 respondenter rapporterer at den nyeste innovasjonen er hel- eller delfinansiert utenfor arbeidsplassens budsjett</a:t>
            </a:r>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53</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E434216F-6923-4EF7-AF72-0C5012FC3D59}"/>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54033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164BC4F0-77FF-40CB-8AB1-3D11FA13FC20}"/>
              </a:ext>
            </a:extLst>
          </p:cNvPr>
          <p:cNvGraphicFramePr/>
          <p:nvPr>
            <p:extLst>
              <p:ext uri="{D42A27DB-BD31-4B8C-83A1-F6EECF244321}">
                <p14:modId xmlns:p14="http://schemas.microsoft.com/office/powerpoint/2010/main" val="642114989"/>
              </p:ext>
            </p:extLst>
          </p:nvPr>
        </p:nvGraphicFramePr>
        <p:xfrm>
          <a:off x="154377" y="1451626"/>
          <a:ext cx="8273415" cy="299033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FB0E31BE-C73B-42D9-A2B2-20C0410F98FF}"/>
              </a:ext>
            </a:extLst>
          </p:cNvPr>
          <p:cNvSpPr txBox="1"/>
          <p:nvPr/>
        </p:nvSpPr>
        <p:spPr>
          <a:xfrm>
            <a:off x="34925" y="4960241"/>
            <a:ext cx="5936240" cy="123111"/>
          </a:xfrm>
          <a:prstGeom prst="rect">
            <a:avLst/>
          </a:prstGeom>
        </p:spPr>
        <p:txBody>
          <a:bodyPr vert="horz" wrap="none" lIns="0" tIns="0" rIns="0" bIns="0" rtlCol="0">
            <a:spAutoFit/>
          </a:bodyPr>
          <a:lstStyle/>
          <a:p>
            <a:pPr marL="4763"/>
            <a:r>
              <a:rPr lang="nb-NO" sz="800" i="1" dirty="0" err="1"/>
              <a:t>Difi</a:t>
            </a:r>
            <a:r>
              <a:rPr lang="nb-NO" sz="800" i="1" dirty="0"/>
              <a:t>: Q13: Er den nyeste innovasjonen helt eller delvis finansiert av kilder utenfor arbeidsplassens eget budsjett? Difi 2018 (n=644)</a:t>
            </a:r>
          </a:p>
        </p:txBody>
      </p:sp>
      <p:sp>
        <p:nvSpPr>
          <p:cNvPr id="8" name="Plassholder for lysbildenummer 5">
            <a:extLst>
              <a:ext uri="{FF2B5EF4-FFF2-40B4-BE49-F238E27FC236}">
                <a16:creationId xmlns:a16="http://schemas.microsoft.com/office/drawing/2014/main" id="{81A831DE-4D49-4E8B-AD31-8886CF43284A}"/>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54</a:t>
            </a:fld>
            <a:endParaRPr lang="nb-NO" dirty="0"/>
          </a:p>
        </p:txBody>
      </p:sp>
      <p:sp>
        <p:nvSpPr>
          <p:cNvPr id="10" name="Title 1">
            <a:extLst>
              <a:ext uri="{FF2B5EF4-FFF2-40B4-BE49-F238E27FC236}">
                <a16:creationId xmlns:a16="http://schemas.microsoft.com/office/drawing/2014/main" id="{9085FB3A-2E45-4AE3-B4F9-FFBD90C8DB82}"/>
              </a:ext>
            </a:extLst>
          </p:cNvPr>
          <p:cNvSpPr txBox="1">
            <a:spLocks/>
          </p:cNvSpPr>
          <p:nvPr/>
        </p:nvSpPr>
        <p:spPr>
          <a:xfrm>
            <a:off x="227013" y="357188"/>
            <a:ext cx="8845550" cy="439737"/>
          </a:xfrm>
          <a:prstGeom prst="rect">
            <a:avLst/>
          </a:prstGeom>
        </p:spPr>
        <p:txBody>
          <a:bodyPr vert="horz" lIns="0" tIns="0" rIns="0" bIns="0" rtlCol="0" anchor="b" anchorCtr="0">
            <a:no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Er den nyeste innovasjonen helt eller delvis finansiert av kilder utenfor arbeidsplassens eget budsjett?</a:t>
            </a:r>
          </a:p>
        </p:txBody>
      </p:sp>
      <p:sp>
        <p:nvSpPr>
          <p:cNvPr id="11" name="Text Placeholder 4">
            <a:extLst>
              <a:ext uri="{FF2B5EF4-FFF2-40B4-BE49-F238E27FC236}">
                <a16:creationId xmlns:a16="http://schemas.microsoft.com/office/drawing/2014/main" id="{C6854794-ADE0-4BA1-892B-9B67C81E1FC9}"/>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4060919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7C76-E437-45F2-87C2-9674C56753E8}"/>
              </a:ext>
            </a:extLst>
          </p:cNvPr>
          <p:cNvSpPr>
            <a:spLocks noGrp="1"/>
          </p:cNvSpPr>
          <p:nvPr>
            <p:ph type="title"/>
          </p:nvPr>
        </p:nvSpPr>
        <p:spPr>
          <a:xfrm>
            <a:off x="227013" y="284436"/>
            <a:ext cx="8845550" cy="512490"/>
          </a:xfrm>
        </p:spPr>
        <p:txBody>
          <a:bodyPr>
            <a:noAutofit/>
          </a:bodyPr>
          <a:lstStyle/>
          <a:p>
            <a:r>
              <a:rPr lang="nb-NO" sz="2000" dirty="0">
                <a:solidFill>
                  <a:schemeClr val="tx1"/>
                </a:solidFill>
              </a:rPr>
              <a:t>Er den nyeste innovasjonen helt eller delvis finansiert av kilder utenfor arbeidsplassens eget budsjett?</a:t>
            </a:r>
          </a:p>
        </p:txBody>
      </p:sp>
      <p:grpSp>
        <p:nvGrpSpPr>
          <p:cNvPr id="3" name="Group 2">
            <a:extLst>
              <a:ext uri="{FF2B5EF4-FFF2-40B4-BE49-F238E27FC236}">
                <a16:creationId xmlns:a16="http://schemas.microsoft.com/office/drawing/2014/main" id="{5E4543BE-D855-43CD-98F2-3023320838A5}"/>
              </a:ext>
            </a:extLst>
          </p:cNvPr>
          <p:cNvGrpSpPr/>
          <p:nvPr/>
        </p:nvGrpSpPr>
        <p:grpSpPr>
          <a:xfrm>
            <a:off x="906162" y="1070919"/>
            <a:ext cx="7916562" cy="3396395"/>
            <a:chOff x="175736" y="654349"/>
            <a:chExt cx="8776250" cy="4017663"/>
          </a:xfrm>
        </p:grpSpPr>
        <p:graphicFrame>
          <p:nvGraphicFramePr>
            <p:cNvPr id="10" name="Chart 9">
              <a:extLst>
                <a:ext uri="{FF2B5EF4-FFF2-40B4-BE49-F238E27FC236}">
                  <a16:creationId xmlns:a16="http://schemas.microsoft.com/office/drawing/2014/main" id="{156087CC-04F5-4D21-841B-AD12A10DF6FF}"/>
                </a:ext>
              </a:extLst>
            </p:cNvPr>
            <p:cNvGraphicFramePr/>
            <p:nvPr>
              <p:extLst>
                <p:ext uri="{D42A27DB-BD31-4B8C-83A1-F6EECF244321}">
                  <p14:modId xmlns:p14="http://schemas.microsoft.com/office/powerpoint/2010/main" val="4269274885"/>
                </p:ext>
              </p:extLst>
            </p:nvPr>
          </p:nvGraphicFramePr>
          <p:xfrm>
            <a:off x="517525" y="675792"/>
            <a:ext cx="2309495" cy="2044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254A67C-C19D-4C09-BCB0-A13FC4D0E165}"/>
                </a:ext>
              </a:extLst>
            </p:cNvPr>
            <p:cNvGraphicFramePr/>
            <p:nvPr>
              <p:extLst>
                <p:ext uri="{D42A27DB-BD31-4B8C-83A1-F6EECF244321}">
                  <p14:modId xmlns:p14="http://schemas.microsoft.com/office/powerpoint/2010/main" val="3318013433"/>
                </p:ext>
              </p:extLst>
            </p:nvPr>
          </p:nvGraphicFramePr>
          <p:xfrm>
            <a:off x="175736" y="2609850"/>
            <a:ext cx="3093244" cy="206216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A4F70BB4-5C16-4B2F-9534-E60BFBD0036F}"/>
                </a:ext>
              </a:extLst>
            </p:cNvPr>
            <p:cNvSpPr txBox="1"/>
            <p:nvPr/>
          </p:nvSpPr>
          <p:spPr>
            <a:xfrm>
              <a:off x="1288691" y="1450610"/>
              <a:ext cx="913775" cy="509705"/>
            </a:xfrm>
            <a:prstGeom prst="rect">
              <a:avLst/>
            </a:prstGeom>
          </p:spPr>
          <p:txBody>
            <a:bodyPr vert="horz" wrap="none" lIns="0" tIns="0" rIns="0" bIns="0" rtlCol="0">
              <a:spAutoFit/>
            </a:bodyPr>
            <a:lstStyle/>
            <a:p>
              <a:pPr marL="4763"/>
              <a:r>
                <a:rPr lang="nb-NO" sz="2800" b="1" dirty="0">
                  <a:solidFill>
                    <a:schemeClr val="accent1"/>
                  </a:solidFill>
                </a:rPr>
                <a:t>30 %</a:t>
              </a:r>
            </a:p>
          </p:txBody>
        </p:sp>
        <p:sp>
          <p:nvSpPr>
            <p:cNvPr id="16" name="TextBox 15">
              <a:extLst>
                <a:ext uri="{FF2B5EF4-FFF2-40B4-BE49-F238E27FC236}">
                  <a16:creationId xmlns:a16="http://schemas.microsoft.com/office/drawing/2014/main" id="{5ECAB9CD-16D9-4791-9B54-8856FEBA3FD4}"/>
                </a:ext>
              </a:extLst>
            </p:cNvPr>
            <p:cNvSpPr txBox="1"/>
            <p:nvPr/>
          </p:nvSpPr>
          <p:spPr>
            <a:xfrm>
              <a:off x="1303493" y="3384974"/>
              <a:ext cx="913775" cy="509705"/>
            </a:xfrm>
            <a:prstGeom prst="rect">
              <a:avLst/>
            </a:prstGeom>
          </p:spPr>
          <p:txBody>
            <a:bodyPr vert="horz" wrap="none" lIns="0" tIns="0" rIns="0" bIns="0" rtlCol="0">
              <a:spAutoFit/>
            </a:bodyPr>
            <a:lstStyle/>
            <a:p>
              <a:pPr marL="4763"/>
              <a:r>
                <a:rPr lang="nb-NO" sz="2800" b="1" dirty="0">
                  <a:solidFill>
                    <a:schemeClr val="accent6"/>
                  </a:solidFill>
                </a:rPr>
                <a:t>63 %</a:t>
              </a:r>
            </a:p>
          </p:txBody>
        </p:sp>
        <p:graphicFrame>
          <p:nvGraphicFramePr>
            <p:cNvPr id="25" name="Chart 24">
              <a:extLst>
                <a:ext uri="{FF2B5EF4-FFF2-40B4-BE49-F238E27FC236}">
                  <a16:creationId xmlns:a16="http://schemas.microsoft.com/office/drawing/2014/main" id="{164BC4F0-77FF-40CB-8AB1-3D11FA13FC20}"/>
                </a:ext>
              </a:extLst>
            </p:cNvPr>
            <p:cNvGraphicFramePr/>
            <p:nvPr>
              <p:extLst>
                <p:ext uri="{D42A27DB-BD31-4B8C-83A1-F6EECF244321}">
                  <p14:modId xmlns:p14="http://schemas.microsoft.com/office/powerpoint/2010/main" val="2732844634"/>
                </p:ext>
              </p:extLst>
            </p:nvPr>
          </p:nvGraphicFramePr>
          <p:xfrm>
            <a:off x="3610771" y="654349"/>
            <a:ext cx="5341215" cy="2173069"/>
          </p:xfrm>
          <a:graphic>
            <a:graphicData uri="http://schemas.openxmlformats.org/drawingml/2006/chart">
              <c:chart xmlns:c="http://schemas.openxmlformats.org/drawingml/2006/chart" xmlns:r="http://schemas.openxmlformats.org/officeDocument/2006/relationships" r:id="rId5"/>
            </a:graphicData>
          </a:graphic>
        </p:graphicFrame>
      </p:grpSp>
      <p:sp>
        <p:nvSpPr>
          <p:cNvPr id="26" name="TextBox 25">
            <a:extLst>
              <a:ext uri="{FF2B5EF4-FFF2-40B4-BE49-F238E27FC236}">
                <a16:creationId xmlns:a16="http://schemas.microsoft.com/office/drawing/2014/main" id="{FB0E31BE-C73B-42D9-A2B2-20C0410F98FF}"/>
              </a:ext>
            </a:extLst>
          </p:cNvPr>
          <p:cNvSpPr txBox="1"/>
          <p:nvPr/>
        </p:nvSpPr>
        <p:spPr>
          <a:xfrm>
            <a:off x="82378" y="4620666"/>
            <a:ext cx="4057515" cy="492443"/>
          </a:xfrm>
          <a:prstGeom prst="rect">
            <a:avLst/>
          </a:prstGeom>
        </p:spPr>
        <p:txBody>
          <a:bodyPr vert="horz" wrap="square" lIns="0" tIns="0" rIns="0" bIns="0" rtlCol="0">
            <a:spAutoFit/>
          </a:bodyPr>
          <a:lstStyle/>
          <a:p>
            <a:pPr marL="4763"/>
            <a:r>
              <a:rPr lang="nb-NO" sz="800" i="1" dirty="0"/>
              <a:t>Q13: Er den nyeste innovasjonen helt eller delvis finansiert av kilder utenfor arbeidsplassens eget budsjett?</a:t>
            </a:r>
          </a:p>
          <a:p>
            <a:pPr marL="4763"/>
            <a:r>
              <a:rPr lang="nb-NO" sz="800" i="1" dirty="0"/>
              <a:t>Filterspørsmål: Kun stilt til de som har innført minst én innovasjon i løpet av de to siste årene. </a:t>
            </a:r>
            <a:r>
              <a:rPr lang="nb-NO" sz="800" i="1" dirty="0" err="1"/>
              <a:t>Difi</a:t>
            </a:r>
            <a:r>
              <a:rPr lang="nb-NO" sz="800" i="1" dirty="0"/>
              <a:t> 2018 (n=644)</a:t>
            </a:r>
          </a:p>
        </p:txBody>
      </p:sp>
      <p:sp>
        <p:nvSpPr>
          <p:cNvPr id="15" name="Plassholder for lysbildenummer 5">
            <a:extLst>
              <a:ext uri="{FF2B5EF4-FFF2-40B4-BE49-F238E27FC236}">
                <a16:creationId xmlns:a16="http://schemas.microsoft.com/office/drawing/2014/main" id="{7E0A992F-5CB5-41D0-AD0D-0ADF6F72D0DB}"/>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55</a:t>
            </a:fld>
            <a:endParaRPr lang="nb-NO" dirty="0"/>
          </a:p>
        </p:txBody>
      </p:sp>
      <p:sp>
        <p:nvSpPr>
          <p:cNvPr id="21" name="TextBox 20">
            <a:extLst>
              <a:ext uri="{FF2B5EF4-FFF2-40B4-BE49-F238E27FC236}">
                <a16:creationId xmlns:a16="http://schemas.microsoft.com/office/drawing/2014/main" id="{568F50AC-AEA8-402C-B3B1-7A4F236C3DDE}"/>
              </a:ext>
            </a:extLst>
          </p:cNvPr>
          <p:cNvSpPr txBox="1"/>
          <p:nvPr/>
        </p:nvSpPr>
        <p:spPr>
          <a:xfrm>
            <a:off x="396241" y="1161514"/>
            <a:ext cx="967740" cy="1200329"/>
          </a:xfrm>
          <a:prstGeom prst="rect">
            <a:avLst/>
          </a:prstGeom>
          <a:noFill/>
        </p:spPr>
        <p:txBody>
          <a:bodyPr wrap="square" rtlCol="0">
            <a:spAutoFit/>
          </a:bodyPr>
          <a:lstStyle/>
          <a:p>
            <a:r>
              <a:rPr lang="nb-NO" sz="800" dirty="0"/>
              <a:t>Andel av totalen som har svar at den nyeste innovasjonen er helt eller delvis finansiert av kilder utenfor arbeidsplassens eget budsjett.</a:t>
            </a:r>
          </a:p>
        </p:txBody>
      </p:sp>
      <p:sp>
        <p:nvSpPr>
          <p:cNvPr id="27" name="Arrow: Right 26">
            <a:extLst>
              <a:ext uri="{FF2B5EF4-FFF2-40B4-BE49-F238E27FC236}">
                <a16:creationId xmlns:a16="http://schemas.microsoft.com/office/drawing/2014/main" id="{05A14A27-FB42-419A-8D32-E793CEB4EB09}"/>
              </a:ext>
            </a:extLst>
          </p:cNvPr>
          <p:cNvSpPr/>
          <p:nvPr/>
        </p:nvSpPr>
        <p:spPr>
          <a:xfrm>
            <a:off x="3329940" y="1580516"/>
            <a:ext cx="327660" cy="55399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TextBox 28">
            <a:extLst>
              <a:ext uri="{FF2B5EF4-FFF2-40B4-BE49-F238E27FC236}">
                <a16:creationId xmlns:a16="http://schemas.microsoft.com/office/drawing/2014/main" id="{40EF3168-258A-4A12-B486-66DCC9E80B5F}"/>
              </a:ext>
            </a:extLst>
          </p:cNvPr>
          <p:cNvSpPr txBox="1"/>
          <p:nvPr/>
        </p:nvSpPr>
        <p:spPr>
          <a:xfrm>
            <a:off x="396241" y="3390096"/>
            <a:ext cx="967740" cy="1077218"/>
          </a:xfrm>
          <a:prstGeom prst="rect">
            <a:avLst/>
          </a:prstGeom>
          <a:noFill/>
        </p:spPr>
        <p:txBody>
          <a:bodyPr wrap="square" rtlCol="0">
            <a:spAutoFit/>
          </a:bodyPr>
          <a:lstStyle/>
          <a:p>
            <a:r>
              <a:rPr lang="nb-NO" sz="800" dirty="0"/>
              <a:t>Andel av totalen som har svar at den nyeste innovasjonen kun er finansiert gjennom arbeidsplassens eget budsjett.</a:t>
            </a:r>
          </a:p>
        </p:txBody>
      </p:sp>
      <p:sp>
        <p:nvSpPr>
          <p:cNvPr id="17" name="TextBox 8">
            <a:extLst>
              <a:ext uri="{FF2B5EF4-FFF2-40B4-BE49-F238E27FC236}">
                <a16:creationId xmlns:a16="http://schemas.microsoft.com/office/drawing/2014/main" id="{E1123635-D584-4879-9FF2-8F547C051C3D}"/>
              </a:ext>
            </a:extLst>
          </p:cNvPr>
          <p:cNvSpPr txBox="1"/>
          <p:nvPr/>
        </p:nvSpPr>
        <p:spPr>
          <a:xfrm>
            <a:off x="4643438" y="4603630"/>
            <a:ext cx="3075416" cy="246221"/>
          </a:xfrm>
          <a:prstGeom prst="rect">
            <a:avLst/>
          </a:prstGeom>
        </p:spPr>
        <p:txBody>
          <a:bodyPr vert="horz" wrap="square" lIns="0" tIns="0" rIns="0" bIns="0" rtlCol="0">
            <a:spAutoFit/>
          </a:bodyPr>
          <a:lstStyle/>
          <a:p>
            <a:pPr marL="4763"/>
            <a:r>
              <a:rPr lang="nb-NO" sz="800" i="1" dirty="0"/>
              <a:t>Gitt at innovasjonen er helt eller delvis finansiert av kilder utenfor arbeidsplassens eget budsjett, hvilken kilde(r) er brukt? (n=191)</a:t>
            </a:r>
          </a:p>
        </p:txBody>
      </p:sp>
      <p:sp>
        <p:nvSpPr>
          <p:cNvPr id="19" name="Text Placeholder 4">
            <a:extLst>
              <a:ext uri="{FF2B5EF4-FFF2-40B4-BE49-F238E27FC236}">
                <a16:creationId xmlns:a16="http://schemas.microsoft.com/office/drawing/2014/main" id="{DADE2333-9E1A-4577-AB12-C79DDE7000E7}"/>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933736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187140-FDF1-4523-ACF0-7ECB9F3519A5}"/>
              </a:ext>
            </a:extLst>
          </p:cNvPr>
          <p:cNvSpPr txBox="1"/>
          <p:nvPr/>
        </p:nvSpPr>
        <p:spPr>
          <a:xfrm>
            <a:off x="453710" y="2680379"/>
            <a:ext cx="3369833" cy="440762"/>
          </a:xfrm>
          <a:prstGeom prst="rect">
            <a:avLst/>
          </a:prstGeom>
          <a:noFill/>
        </p:spPr>
        <p:txBody>
          <a:bodyPr wrap="none" rtlCol="0">
            <a:spAutoFit/>
          </a:bodyPr>
          <a:lstStyle/>
          <a:p>
            <a:r>
              <a:rPr lang="nb-NO" dirty="0">
                <a:solidFill>
                  <a:schemeClr val="bg1"/>
                </a:solidFill>
              </a:rPr>
              <a:t>Spredning av innovasjon</a:t>
            </a:r>
          </a:p>
        </p:txBody>
      </p:sp>
    </p:spTree>
    <p:extLst>
      <p:ext uri="{BB962C8B-B14F-4D97-AF65-F5344CB8AC3E}">
        <p14:creationId xmlns:p14="http://schemas.microsoft.com/office/powerpoint/2010/main" val="3023327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spredning</a:t>
            </a:r>
            <a:r>
              <a:rPr lang="en-GB" dirty="0">
                <a:solidFill>
                  <a:schemeClr val="tx1"/>
                </a:solidFill>
              </a:rPr>
              <a:t> </a:t>
            </a:r>
            <a:r>
              <a:rPr lang="en-GB" dirty="0" err="1">
                <a:solidFill>
                  <a:schemeClr val="tx1"/>
                </a:solidFill>
              </a:rPr>
              <a:t>av</a:t>
            </a:r>
            <a:r>
              <a:rPr lang="en-GB" dirty="0">
                <a:solidFill>
                  <a:schemeClr val="tx1"/>
                </a:solidFill>
              </a:rPr>
              <a:t> </a:t>
            </a:r>
            <a:r>
              <a:rPr lang="en-GB" dirty="0" err="1">
                <a:solidFill>
                  <a:schemeClr val="tx1"/>
                </a:solidFill>
              </a:rPr>
              <a:t>innovasjon</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2031325"/>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50" lvl="1" indent="-171450">
              <a:buFont typeface="Arial" panose="020B0604020202020204" pitchFamily="34" charset="0"/>
              <a:buChar char="•"/>
            </a:pPr>
            <a:r>
              <a:rPr lang="nb-NO" sz="1200" dirty="0"/>
              <a:t>Over 2 av 5 respondenter som har innført innovasjon de siste to årene har aktivt forsøkt å spre informasjon om innovasjonen slik at andre kan gjenbruke deres løsninger.</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Spredningsaktiviteter på konferanse eller seminar eller nettverk med andre statlige virksomheter er populære kanaler å benytte for å dele sine erfaringer. </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Det er verdt å merke seg at det til dels ikke er overenstemmelse mellom hvor virksomhetene finner informasjon om sine innovasjoner og hvor de deler erfaringer og resultater om sitt eget innovasjonsarbeid. </a:t>
            </a:r>
          </a:p>
          <a:p>
            <a:pPr marL="171450" lvl="1" indent="-171450">
              <a:buFont typeface="Arial" panose="020B0604020202020204" pitchFamily="34" charset="0"/>
              <a:buChar char="•"/>
            </a:pP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57</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7092E440-396C-460C-90D7-16EAFB1946B3}"/>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393800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F413-3B06-493E-A821-2868D105110A}"/>
              </a:ext>
            </a:extLst>
          </p:cNvPr>
          <p:cNvSpPr>
            <a:spLocks noGrp="1"/>
          </p:cNvSpPr>
          <p:nvPr>
            <p:ph type="title"/>
          </p:nvPr>
        </p:nvSpPr>
        <p:spPr>
          <a:xfrm>
            <a:off x="227013" y="355012"/>
            <a:ext cx="8845550" cy="441914"/>
          </a:xfrm>
        </p:spPr>
        <p:txBody>
          <a:bodyPr>
            <a:noAutofit/>
          </a:bodyPr>
          <a:lstStyle/>
          <a:p>
            <a:r>
              <a:rPr lang="nb-NO" sz="2000" dirty="0">
                <a:solidFill>
                  <a:schemeClr val="tx1"/>
                </a:solidFill>
              </a:rPr>
              <a:t>Har dere gjort noe aktivt for å spre innovasjonen, slik at andre kan gjenbruke deres løsninger? Hvis ja, gjennom hvilke kanaler?</a:t>
            </a:r>
          </a:p>
        </p:txBody>
      </p:sp>
      <p:graphicFrame>
        <p:nvGraphicFramePr>
          <p:cNvPr id="7" name="Chart 6">
            <a:extLst>
              <a:ext uri="{FF2B5EF4-FFF2-40B4-BE49-F238E27FC236}">
                <a16:creationId xmlns:a16="http://schemas.microsoft.com/office/drawing/2014/main" id="{DDB062DD-9175-45BD-98F4-25155A5C46A9}"/>
              </a:ext>
            </a:extLst>
          </p:cNvPr>
          <p:cNvGraphicFramePr/>
          <p:nvPr>
            <p:extLst>
              <p:ext uri="{D42A27DB-BD31-4B8C-83A1-F6EECF244321}">
                <p14:modId xmlns:p14="http://schemas.microsoft.com/office/powerpoint/2010/main" val="3993271255"/>
              </p:ext>
            </p:extLst>
          </p:nvPr>
        </p:nvGraphicFramePr>
        <p:xfrm>
          <a:off x="142874" y="1127759"/>
          <a:ext cx="3446145" cy="32013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9802AA5-8492-4A55-BC45-CAA917486B0D}"/>
              </a:ext>
            </a:extLst>
          </p:cNvPr>
          <p:cNvSpPr txBox="1"/>
          <p:nvPr/>
        </p:nvSpPr>
        <p:spPr>
          <a:xfrm>
            <a:off x="34925" y="4731736"/>
            <a:ext cx="3761620" cy="369332"/>
          </a:xfrm>
          <a:prstGeom prst="rect">
            <a:avLst/>
          </a:prstGeom>
        </p:spPr>
        <p:txBody>
          <a:bodyPr vert="horz" wrap="square" lIns="0" tIns="0" rIns="0" bIns="0" rtlCol="0">
            <a:spAutoFit/>
          </a:bodyPr>
          <a:lstStyle/>
          <a:p>
            <a:pPr marL="4763"/>
            <a:r>
              <a:rPr lang="nb-NO" sz="800" i="1" dirty="0"/>
              <a:t>Q14: Har dere gjort noe aktivt for å spre innovasjonen, slik at andre kan gjenbruke deres løsninger? Filterspørsmål: Kun stilt til de som har innført minst én innovasjon i løpet av de to siste årene. </a:t>
            </a:r>
            <a:r>
              <a:rPr lang="nb-NO" sz="800" i="1" dirty="0" err="1"/>
              <a:t>Difi</a:t>
            </a:r>
            <a:r>
              <a:rPr lang="nb-NO" sz="800" i="1" dirty="0"/>
              <a:t> 2018 (n=644)</a:t>
            </a:r>
          </a:p>
        </p:txBody>
      </p:sp>
      <p:sp>
        <p:nvSpPr>
          <p:cNvPr id="9" name="TextBox 8">
            <a:extLst>
              <a:ext uri="{FF2B5EF4-FFF2-40B4-BE49-F238E27FC236}">
                <a16:creationId xmlns:a16="http://schemas.microsoft.com/office/drawing/2014/main" id="{1863C9A3-A458-4854-A56E-5B3FCFEF2202}"/>
              </a:ext>
            </a:extLst>
          </p:cNvPr>
          <p:cNvSpPr txBox="1"/>
          <p:nvPr/>
        </p:nvSpPr>
        <p:spPr>
          <a:xfrm>
            <a:off x="4643438" y="4743676"/>
            <a:ext cx="2547182" cy="369332"/>
          </a:xfrm>
          <a:prstGeom prst="rect">
            <a:avLst/>
          </a:prstGeom>
        </p:spPr>
        <p:txBody>
          <a:bodyPr vert="horz" wrap="square" lIns="0" tIns="0" rIns="0" bIns="0" rtlCol="0">
            <a:spAutoFit/>
          </a:bodyPr>
          <a:lstStyle/>
          <a:p>
            <a:pPr marL="4763"/>
            <a:r>
              <a:rPr lang="nb-NO" sz="800" i="1" dirty="0"/>
              <a:t>Q15: Gjennom hvilke kanaler har dere forsøkt å spre innovasjonen? Filterspørsmål: Kun stilt til de som aktivt har spredt sin innovasjon. </a:t>
            </a:r>
            <a:r>
              <a:rPr lang="nb-NO" sz="800" i="1" dirty="0" err="1"/>
              <a:t>Difi</a:t>
            </a:r>
            <a:r>
              <a:rPr lang="nb-NO" sz="800" i="1" dirty="0"/>
              <a:t> 2018 (n=278)</a:t>
            </a:r>
          </a:p>
        </p:txBody>
      </p:sp>
      <p:graphicFrame>
        <p:nvGraphicFramePr>
          <p:cNvPr id="12" name="Chart 11">
            <a:extLst>
              <a:ext uri="{FF2B5EF4-FFF2-40B4-BE49-F238E27FC236}">
                <a16:creationId xmlns:a16="http://schemas.microsoft.com/office/drawing/2014/main" id="{2C766E87-F97E-4068-916C-A8701D0BB8CF}"/>
              </a:ext>
            </a:extLst>
          </p:cNvPr>
          <p:cNvGraphicFramePr/>
          <p:nvPr>
            <p:extLst>
              <p:ext uri="{D42A27DB-BD31-4B8C-83A1-F6EECF244321}">
                <p14:modId xmlns:p14="http://schemas.microsoft.com/office/powerpoint/2010/main" val="1327435756"/>
              </p:ext>
            </p:extLst>
          </p:nvPr>
        </p:nvGraphicFramePr>
        <p:xfrm>
          <a:off x="3108960" y="992777"/>
          <a:ext cx="5855653" cy="3795712"/>
        </p:xfrm>
        <a:graphic>
          <a:graphicData uri="http://schemas.openxmlformats.org/drawingml/2006/chart">
            <c:chart xmlns:c="http://schemas.openxmlformats.org/drawingml/2006/chart" xmlns:r="http://schemas.openxmlformats.org/officeDocument/2006/relationships" r:id="rId4"/>
          </a:graphicData>
        </a:graphic>
      </p:graphicFrame>
      <p:sp>
        <p:nvSpPr>
          <p:cNvPr id="11" name="Plassholder for lysbildenummer 5">
            <a:extLst>
              <a:ext uri="{FF2B5EF4-FFF2-40B4-BE49-F238E27FC236}">
                <a16:creationId xmlns:a16="http://schemas.microsoft.com/office/drawing/2014/main" id="{440E973A-1D83-4D12-B6C9-2C1FBE0727A3}"/>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58</a:t>
            </a:fld>
            <a:endParaRPr lang="nb-NO" dirty="0"/>
          </a:p>
        </p:txBody>
      </p:sp>
      <p:cxnSp>
        <p:nvCxnSpPr>
          <p:cNvPr id="13" name="Straight Connector 12">
            <a:extLst>
              <a:ext uri="{FF2B5EF4-FFF2-40B4-BE49-F238E27FC236}">
                <a16:creationId xmlns:a16="http://schemas.microsoft.com/office/drawing/2014/main" id="{DD04E4ED-8C9C-442A-96D9-2F0404D60403}"/>
              </a:ext>
            </a:extLst>
          </p:cNvPr>
          <p:cNvCxnSpPr>
            <a:cxnSpLocks/>
          </p:cNvCxnSpPr>
          <p:nvPr/>
        </p:nvCxnSpPr>
        <p:spPr>
          <a:xfrm flipV="1">
            <a:off x="2184298" y="992777"/>
            <a:ext cx="2387702" cy="44561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FD47066C-8C32-44F6-849C-BA683787E590}"/>
              </a:ext>
            </a:extLst>
          </p:cNvPr>
          <p:cNvCxnSpPr>
            <a:cxnSpLocks/>
          </p:cNvCxnSpPr>
          <p:nvPr/>
        </p:nvCxnSpPr>
        <p:spPr>
          <a:xfrm>
            <a:off x="2184298" y="3744905"/>
            <a:ext cx="2387702" cy="508007"/>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5" name="Text Placeholder 4">
            <a:extLst>
              <a:ext uri="{FF2B5EF4-FFF2-40B4-BE49-F238E27FC236}">
                <a16:creationId xmlns:a16="http://schemas.microsoft.com/office/drawing/2014/main" id="{7D1E57F0-5110-4BE6-B865-B165A411C755}"/>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112389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F413-3B06-493E-A821-2868D105110A}"/>
              </a:ext>
            </a:extLst>
          </p:cNvPr>
          <p:cNvSpPr>
            <a:spLocks noGrp="1"/>
          </p:cNvSpPr>
          <p:nvPr>
            <p:ph type="title"/>
          </p:nvPr>
        </p:nvSpPr>
        <p:spPr>
          <a:xfrm>
            <a:off x="227013" y="357189"/>
            <a:ext cx="8531087" cy="234949"/>
          </a:xfrm>
        </p:spPr>
        <p:txBody>
          <a:bodyPr>
            <a:noAutofit/>
          </a:bodyPr>
          <a:lstStyle/>
          <a:p>
            <a:r>
              <a:rPr lang="nb-NO" sz="2000" dirty="0">
                <a:solidFill>
                  <a:schemeClr val="tx1"/>
                </a:solidFill>
              </a:rPr>
              <a:t>Gjennom hvilke kanaler har dere forsøkt å spre innovasjonen?</a:t>
            </a:r>
          </a:p>
        </p:txBody>
      </p:sp>
      <p:sp>
        <p:nvSpPr>
          <p:cNvPr id="9" name="TextBox 8">
            <a:extLst>
              <a:ext uri="{FF2B5EF4-FFF2-40B4-BE49-F238E27FC236}">
                <a16:creationId xmlns:a16="http://schemas.microsoft.com/office/drawing/2014/main" id="{1863C9A3-A458-4854-A56E-5B3FCFEF2202}"/>
              </a:ext>
            </a:extLst>
          </p:cNvPr>
          <p:cNvSpPr txBox="1"/>
          <p:nvPr/>
        </p:nvSpPr>
        <p:spPr>
          <a:xfrm>
            <a:off x="34925" y="4851733"/>
            <a:ext cx="5615640" cy="246221"/>
          </a:xfrm>
          <a:prstGeom prst="rect">
            <a:avLst/>
          </a:prstGeom>
        </p:spPr>
        <p:txBody>
          <a:bodyPr vert="horz" wrap="none" lIns="0" tIns="0" rIns="0" bIns="0" rtlCol="0">
            <a:spAutoFit/>
          </a:bodyPr>
          <a:lstStyle/>
          <a:p>
            <a:pPr marL="4763"/>
            <a:r>
              <a:rPr lang="nb-NO" sz="800" i="1" dirty="0"/>
              <a:t>KS: Q10b: Gjennom hvilke kanaler har dere forsøkt å spre innovasjonen?</a:t>
            </a:r>
          </a:p>
          <a:p>
            <a:pPr marL="4763"/>
            <a:r>
              <a:rPr lang="nb-NO" sz="800" i="1" dirty="0"/>
              <a:t>Filterspørsmål: Kun stilt til de som aktivt har spredt sin innovasjon. KS 2017 (n=546) Kilde: KS’ innovasjonsbarometer 2017</a:t>
            </a:r>
          </a:p>
        </p:txBody>
      </p:sp>
      <p:graphicFrame>
        <p:nvGraphicFramePr>
          <p:cNvPr id="12" name="Chart 11">
            <a:extLst>
              <a:ext uri="{FF2B5EF4-FFF2-40B4-BE49-F238E27FC236}">
                <a16:creationId xmlns:a16="http://schemas.microsoft.com/office/drawing/2014/main" id="{2C766E87-F97E-4068-916C-A8701D0BB8CF}"/>
              </a:ext>
            </a:extLst>
          </p:cNvPr>
          <p:cNvGraphicFramePr/>
          <p:nvPr>
            <p:extLst>
              <p:ext uri="{D42A27DB-BD31-4B8C-83A1-F6EECF244321}">
                <p14:modId xmlns:p14="http://schemas.microsoft.com/office/powerpoint/2010/main" val="293579613"/>
              </p:ext>
            </p:extLst>
          </p:nvPr>
        </p:nvGraphicFramePr>
        <p:xfrm>
          <a:off x="142874" y="1039223"/>
          <a:ext cx="8316913" cy="3795712"/>
        </p:xfrm>
        <a:graphic>
          <a:graphicData uri="http://schemas.openxmlformats.org/drawingml/2006/chart">
            <c:chart xmlns:c="http://schemas.openxmlformats.org/drawingml/2006/chart" xmlns:r="http://schemas.openxmlformats.org/officeDocument/2006/relationships" r:id="rId3"/>
          </a:graphicData>
        </a:graphic>
      </p:graphicFrame>
      <p:sp>
        <p:nvSpPr>
          <p:cNvPr id="14" name="Plassholder for lysbildenummer 5">
            <a:extLst>
              <a:ext uri="{FF2B5EF4-FFF2-40B4-BE49-F238E27FC236}">
                <a16:creationId xmlns:a16="http://schemas.microsoft.com/office/drawing/2014/main" id="{5940E1AC-EF31-4D01-B431-7C7C884B9A9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59</a:t>
            </a:fld>
            <a:endParaRPr lang="nb-NO" dirty="0"/>
          </a:p>
        </p:txBody>
      </p:sp>
      <p:sp>
        <p:nvSpPr>
          <p:cNvPr id="10" name="Text Placeholder 4">
            <a:extLst>
              <a:ext uri="{FF2B5EF4-FFF2-40B4-BE49-F238E27FC236}">
                <a16:creationId xmlns:a16="http://schemas.microsoft.com/office/drawing/2014/main" id="{E5C0133C-EA2C-4281-BFE9-EE2AE888DC19}"/>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99340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944" y="203232"/>
            <a:ext cx="6582716" cy="389530"/>
          </a:xfrm>
        </p:spPr>
        <p:txBody>
          <a:bodyPr>
            <a:normAutofit/>
          </a:bodyPr>
          <a:lstStyle/>
          <a:p>
            <a:r>
              <a:rPr lang="en-GB" sz="2000" dirty="0" err="1">
                <a:solidFill>
                  <a:schemeClr val="tx1"/>
                </a:solidFill>
              </a:rPr>
              <a:t>Metode</a:t>
            </a:r>
            <a:endParaRPr lang="en-GB" sz="2000" dirty="0">
              <a:solidFill>
                <a:schemeClr val="tx1"/>
              </a:solidFill>
            </a:endParaRPr>
          </a:p>
        </p:txBody>
      </p:sp>
      <p:sp>
        <p:nvSpPr>
          <p:cNvPr id="7" name="TextBox 6">
            <a:extLst>
              <a:ext uri="{FF2B5EF4-FFF2-40B4-BE49-F238E27FC236}">
                <a16:creationId xmlns:a16="http://schemas.microsoft.com/office/drawing/2014/main" id="{94D8FCFD-BC1B-4A97-ABA4-C5C2BBE40A90}"/>
              </a:ext>
            </a:extLst>
          </p:cNvPr>
          <p:cNvSpPr txBox="1"/>
          <p:nvPr/>
        </p:nvSpPr>
        <p:spPr>
          <a:xfrm>
            <a:off x="615500" y="2614996"/>
            <a:ext cx="7809884" cy="2092881"/>
          </a:xfrm>
          <a:prstGeom prst="rect">
            <a:avLst/>
          </a:prstGeom>
          <a:noFill/>
        </p:spPr>
        <p:txBody>
          <a:bodyPr wrap="square" rtlCol="0">
            <a:spAutoFit/>
          </a:bodyPr>
          <a:lstStyle/>
          <a:p>
            <a:pPr marL="4763"/>
            <a:r>
              <a:rPr lang="nb-NO" sz="1000" dirty="0"/>
              <a:t>* Flere virksomheter ga tilbakemelding om at oppdelingen i Virksomhets- og foretaksregisteret (</a:t>
            </a:r>
            <a:r>
              <a:rPr lang="nb-NO" sz="1000" dirty="0" err="1"/>
              <a:t>VoF</a:t>
            </a:r>
            <a:r>
              <a:rPr lang="nb-NO" sz="1000" dirty="0"/>
              <a:t>) ikke gjenspeiler virksomhetens funksjon i praksis, og at det var en del arbeidsplasser det ikke ville gi mening å sende undersøkelsen til. Dette var eksempelvis arbeidsplasser som var nedlagt, underlagt/slått sammen med andre arbeidsplasser, eller bygninger som virksomheten kun hadde et overordnet ansvar for (for eksempel vaktmester- eller oppsynsfunksjon). Dette førte til at 497 arbeidsplasser ble fjernet fra utvalgslisten.</a:t>
            </a:r>
          </a:p>
          <a:p>
            <a:pPr marL="4763"/>
            <a:endParaRPr lang="nb-NO" sz="1000" dirty="0"/>
          </a:p>
          <a:p>
            <a:pPr marL="4763"/>
            <a:r>
              <a:rPr lang="nb-NO" sz="1000" dirty="0"/>
              <a:t>*Flere av arbeidsplassene stod oppført med samme e-postadresse, enten til en leder med ansvar for flere arbeidsplasser eller til et felles postmottak. Ledere som stod oppført for flere enn 3 arbeidsplasser ble oppringt og spurt om det var mest hensiktsmessig for dem å besvare undersøkelsen for alle eller et utvalg av arbeidsplassene de er leder for. Der hvor samme postmottaksadresse var oppført for mange arbeidsplasser ble et utvalg arbeidsplasser invitert til å delta i undersøkelsen, basert på geografisk lokasjon og antall ansatte for å sikre god spredning. For et fåtall av arbeidsplassene lyktes vi ikke med å finne aktuell kontaktinformasjon, verken til postmottak, leder eller andre aktuelle kontaktpersoner. Som ved gjennomføringen av det danske innovasjonsbarometeret (COI), ble arbeidsplasser med to eller færre ansatte holdt utenfor. Til samme førte dette til at 84 arbeidsplasser ble holdt utenfor undersøkelsen. </a:t>
            </a:r>
          </a:p>
          <a:p>
            <a:pPr marL="4763"/>
            <a:endParaRPr lang="nb-NO" sz="1000" dirty="0"/>
          </a:p>
        </p:txBody>
      </p:sp>
      <p:sp>
        <p:nvSpPr>
          <p:cNvPr id="8" name="Slide Number Placeholder 7">
            <a:extLst>
              <a:ext uri="{FF2B5EF4-FFF2-40B4-BE49-F238E27FC236}">
                <a16:creationId xmlns:a16="http://schemas.microsoft.com/office/drawing/2014/main" id="{40B3DE19-AFDD-4CC2-BB61-94189CB7872D}"/>
              </a:ext>
            </a:extLst>
          </p:cNvPr>
          <p:cNvSpPr>
            <a:spLocks noGrp="1"/>
          </p:cNvSpPr>
          <p:nvPr>
            <p:ph type="sldNum" sz="quarter" idx="12"/>
          </p:nvPr>
        </p:nvSpPr>
        <p:spPr/>
        <p:txBody>
          <a:bodyPr/>
          <a:lstStyle/>
          <a:p>
            <a:fld id="{5751DFAA-887F-4071-8EAD-E8CA316FCF06}" type="slidenum">
              <a:rPr lang="nb-NO" smtClean="0"/>
              <a:t>6</a:t>
            </a:fld>
            <a:endParaRPr lang="nb-NO"/>
          </a:p>
        </p:txBody>
      </p:sp>
      <p:sp>
        <p:nvSpPr>
          <p:cNvPr id="9" name="Footer Placeholder 8">
            <a:extLst>
              <a:ext uri="{FF2B5EF4-FFF2-40B4-BE49-F238E27FC236}">
                <a16:creationId xmlns:a16="http://schemas.microsoft.com/office/drawing/2014/main" id="{0A990D19-AA6C-4A9C-B400-0BF44ADAF180}"/>
              </a:ext>
            </a:extLst>
          </p:cNvPr>
          <p:cNvSpPr>
            <a:spLocks noGrp="1"/>
          </p:cNvSpPr>
          <p:nvPr>
            <p:ph type="ftr" sz="quarter" idx="11"/>
          </p:nvPr>
        </p:nvSpPr>
        <p:spPr/>
        <p:txBody>
          <a:bodyPr/>
          <a:lstStyle/>
          <a:p>
            <a:endParaRPr lang="nb-NO" dirty="0"/>
          </a:p>
        </p:txBody>
      </p:sp>
      <p:graphicFrame>
        <p:nvGraphicFramePr>
          <p:cNvPr id="10" name="Table 4">
            <a:extLst>
              <a:ext uri="{FF2B5EF4-FFF2-40B4-BE49-F238E27FC236}">
                <a16:creationId xmlns:a16="http://schemas.microsoft.com/office/drawing/2014/main" id="{32DAA4F0-4618-4C02-B82F-043E114118A2}"/>
              </a:ext>
            </a:extLst>
          </p:cNvPr>
          <p:cNvGraphicFramePr>
            <a:graphicFrameLocks noGrp="1"/>
          </p:cNvGraphicFramePr>
          <p:nvPr>
            <p:extLst>
              <p:ext uri="{D42A27DB-BD31-4B8C-83A1-F6EECF244321}">
                <p14:modId xmlns:p14="http://schemas.microsoft.com/office/powerpoint/2010/main" val="257701168"/>
              </p:ext>
            </p:extLst>
          </p:nvPr>
        </p:nvGraphicFramePr>
        <p:xfrm>
          <a:off x="724822" y="1200370"/>
          <a:ext cx="7809884" cy="1081593"/>
        </p:xfrm>
        <a:graphic>
          <a:graphicData uri="http://schemas.openxmlformats.org/drawingml/2006/table">
            <a:tbl>
              <a:tblPr firstRow="1" bandRow="1">
                <a:tableStyleId>{2D5ABB26-0587-4C30-8999-92F81FD0307C}</a:tableStyleId>
              </a:tblPr>
              <a:tblGrid>
                <a:gridCol w="1482287">
                  <a:extLst>
                    <a:ext uri="{9D8B030D-6E8A-4147-A177-3AD203B41FA5}">
                      <a16:colId xmlns:a16="http://schemas.microsoft.com/office/drawing/2014/main" val="653116679"/>
                    </a:ext>
                  </a:extLst>
                </a:gridCol>
                <a:gridCol w="1943410">
                  <a:extLst>
                    <a:ext uri="{9D8B030D-6E8A-4147-A177-3AD203B41FA5}">
                      <a16:colId xmlns:a16="http://schemas.microsoft.com/office/drawing/2014/main" val="1173241093"/>
                    </a:ext>
                  </a:extLst>
                </a:gridCol>
                <a:gridCol w="1569651">
                  <a:extLst>
                    <a:ext uri="{9D8B030D-6E8A-4147-A177-3AD203B41FA5}">
                      <a16:colId xmlns:a16="http://schemas.microsoft.com/office/drawing/2014/main" val="1868995246"/>
                    </a:ext>
                  </a:extLst>
                </a:gridCol>
                <a:gridCol w="1398010">
                  <a:extLst>
                    <a:ext uri="{9D8B030D-6E8A-4147-A177-3AD203B41FA5}">
                      <a16:colId xmlns:a16="http://schemas.microsoft.com/office/drawing/2014/main" val="4250872538"/>
                    </a:ext>
                  </a:extLst>
                </a:gridCol>
                <a:gridCol w="1416526">
                  <a:extLst>
                    <a:ext uri="{9D8B030D-6E8A-4147-A177-3AD203B41FA5}">
                      <a16:colId xmlns:a16="http://schemas.microsoft.com/office/drawing/2014/main" val="3758488997"/>
                    </a:ext>
                  </a:extLst>
                </a:gridCol>
              </a:tblGrid>
              <a:tr h="442693">
                <a:tc>
                  <a:txBody>
                    <a:bodyPr/>
                    <a:lstStyle/>
                    <a:p>
                      <a:pPr algn="l"/>
                      <a:r>
                        <a:rPr lang="nb-NO" sz="1000" b="1" dirty="0">
                          <a:solidFill>
                            <a:schemeClr val="bg1"/>
                          </a:solidFill>
                        </a:rPr>
                        <a:t>Målgruppe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a:r>
                        <a:rPr lang="nb-NO" sz="1000" b="1" dirty="0">
                          <a:solidFill>
                            <a:schemeClr val="bg1"/>
                          </a:solidFill>
                        </a:rPr>
                        <a:t>Populasjon</a:t>
                      </a:r>
                    </a:p>
                    <a:p>
                      <a:pPr algn="ctr"/>
                      <a:r>
                        <a:rPr lang="nb-NO" sz="1000" b="1" dirty="0">
                          <a:solidFill>
                            <a:schemeClr val="bg1"/>
                          </a:solidFill>
                        </a:rPr>
                        <a:t>(Antall virksomheter fra </a:t>
                      </a:r>
                      <a:r>
                        <a:rPr lang="nb-NO" sz="1000" b="1" dirty="0" err="1">
                          <a:solidFill>
                            <a:schemeClr val="bg1"/>
                          </a:solidFill>
                        </a:rPr>
                        <a:t>VoF</a:t>
                      </a:r>
                      <a:r>
                        <a:rPr lang="nb-NO" sz="1000" b="1" dirty="0">
                          <a:solidFill>
                            <a:schemeClr val="bg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a:r>
                        <a:rPr lang="nb-NO" sz="1000" b="1" dirty="0">
                          <a:solidFill>
                            <a:schemeClr val="bg1"/>
                          </a:solidFill>
                        </a:rPr>
                        <a:t>Inviterte virksomheter</a:t>
                      </a:r>
                    </a:p>
                    <a:p>
                      <a:pPr algn="ctr"/>
                      <a:r>
                        <a:rPr lang="nb-NO" sz="1000" b="1" dirty="0">
                          <a:solidFill>
                            <a:schemeClr val="bg1"/>
                          </a:solidFill>
                        </a:rPr>
                        <a:t>(Bruttoutvalg)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a:r>
                        <a:rPr lang="nb-NO" sz="1000" b="1" dirty="0">
                          <a:solidFill>
                            <a:schemeClr val="bg1"/>
                          </a:solidFill>
                        </a:rPr>
                        <a:t>Besvart</a:t>
                      </a:r>
                    </a:p>
                    <a:p>
                      <a:pPr algn="ctr"/>
                      <a:r>
                        <a:rPr lang="nb-NO" sz="1000" b="1" dirty="0">
                          <a:solidFill>
                            <a:schemeClr val="bg1"/>
                          </a:solidFill>
                        </a:rPr>
                        <a:t>(Nettoutvalg)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a:r>
                        <a:rPr lang="nb-NO" sz="1000" b="1" dirty="0">
                          <a:solidFill>
                            <a:schemeClr val="bg1"/>
                          </a:solidFill>
                        </a:rPr>
                        <a:t>Svarprosent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98883536"/>
                  </a:ext>
                </a:extLst>
              </a:tr>
              <a:tr h="319450">
                <a:tc>
                  <a:txBody>
                    <a:bodyPr/>
                    <a:lstStyle/>
                    <a:p>
                      <a:r>
                        <a:rPr lang="nb-NO" sz="1000" b="1" dirty="0"/>
                        <a:t>Strategisk nivå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0" dirty="0"/>
                        <a:t>180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1" dirty="0"/>
                        <a:t>180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1" dirty="0"/>
                        <a:t>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1" dirty="0"/>
                        <a:t>44 %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61368"/>
                  </a:ext>
                </a:extLst>
              </a:tr>
              <a:tr h="319450">
                <a:tc>
                  <a:txBody>
                    <a:bodyPr/>
                    <a:lstStyle/>
                    <a:p>
                      <a:r>
                        <a:rPr lang="nb-NO" sz="1000" b="1" dirty="0"/>
                        <a:t>Operativt nivå*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0" dirty="0"/>
                        <a:t>2267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1" dirty="0"/>
                        <a:t>1686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1" dirty="0"/>
                        <a:t>762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nb-NO" sz="1000" b="1" dirty="0"/>
                        <a:t>45 %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597218"/>
                  </a:ext>
                </a:extLst>
              </a:tr>
            </a:tbl>
          </a:graphicData>
        </a:graphic>
      </p:graphicFrame>
    </p:spTree>
    <p:extLst>
      <p:ext uri="{BB962C8B-B14F-4D97-AF65-F5344CB8AC3E}">
        <p14:creationId xmlns:p14="http://schemas.microsoft.com/office/powerpoint/2010/main" val="3326060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E47D48-0C6E-4AF5-8063-639D0A7978DB}"/>
              </a:ext>
            </a:extLst>
          </p:cNvPr>
          <p:cNvSpPr txBox="1"/>
          <p:nvPr/>
        </p:nvSpPr>
        <p:spPr>
          <a:xfrm>
            <a:off x="453710" y="2680379"/>
            <a:ext cx="2672526" cy="440762"/>
          </a:xfrm>
          <a:prstGeom prst="rect">
            <a:avLst/>
          </a:prstGeom>
          <a:noFill/>
        </p:spPr>
        <p:txBody>
          <a:bodyPr wrap="none" rtlCol="0">
            <a:spAutoFit/>
          </a:bodyPr>
          <a:lstStyle/>
          <a:p>
            <a:r>
              <a:rPr lang="nb-NO" dirty="0">
                <a:solidFill>
                  <a:schemeClr val="bg1"/>
                </a:solidFill>
              </a:rPr>
              <a:t>Verdi og evaluering</a:t>
            </a:r>
          </a:p>
        </p:txBody>
      </p:sp>
    </p:spTree>
    <p:extLst>
      <p:ext uri="{BB962C8B-B14F-4D97-AF65-F5344CB8AC3E}">
        <p14:creationId xmlns:p14="http://schemas.microsoft.com/office/powerpoint/2010/main" val="1454747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Verdi </a:t>
            </a:r>
            <a:r>
              <a:rPr lang="en-GB" dirty="0" err="1">
                <a:solidFill>
                  <a:schemeClr val="tx1"/>
                </a:solidFill>
              </a:rPr>
              <a:t>og</a:t>
            </a:r>
            <a:r>
              <a:rPr lang="en-GB" dirty="0">
                <a:solidFill>
                  <a:schemeClr val="tx1"/>
                </a:solidFill>
              </a:rPr>
              <a:t> </a:t>
            </a:r>
            <a:r>
              <a:rPr lang="en-GB" dirty="0" err="1">
                <a:solidFill>
                  <a:schemeClr val="tx1"/>
                </a:solidFill>
              </a:rPr>
              <a:t>vurdering</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1477328"/>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50" lvl="1" indent="-171450">
              <a:buFont typeface="Arial" panose="020B0604020202020204" pitchFamily="34" charset="0"/>
              <a:buChar char="•"/>
            </a:pPr>
            <a:r>
              <a:rPr lang="nb-NO" sz="1200" dirty="0"/>
              <a:t>1 av 3 respondenter har evaluert sin siste innovasjon </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Økt effektivitet/produktivitet og forbedret kvalitet er de to hyppigste tilførte </a:t>
            </a:r>
            <a:r>
              <a:rPr lang="nb-NO" sz="1200" dirty="0" err="1"/>
              <a:t>verdiformene</a:t>
            </a:r>
            <a:r>
              <a:rPr lang="nb-NO" sz="1200" dirty="0"/>
              <a:t> av siste innførte innovasjon</a:t>
            </a:r>
          </a:p>
          <a:p>
            <a:pPr marL="746424" lvl="2" indent="-171450">
              <a:buFont typeface="Arial" panose="020B0604020202020204" pitchFamily="34" charset="0"/>
              <a:buChar char="•"/>
            </a:pPr>
            <a:r>
              <a:rPr lang="nb-NO" sz="1200" dirty="0"/>
              <a:t>Over 7 av 10 har oppnådd økt effektivitet/produktivitet</a:t>
            </a:r>
          </a:p>
          <a:p>
            <a:pPr marL="746424" lvl="2" indent="-171450">
              <a:buFont typeface="Arial" panose="020B0604020202020204" pitchFamily="34" charset="0"/>
              <a:buChar char="•"/>
            </a:pPr>
            <a:r>
              <a:rPr lang="nb-NO" sz="1200" dirty="0"/>
              <a:t>Nesten 7 av 10 har oppnådd forbedret kvalitet</a:t>
            </a:r>
          </a:p>
          <a:p>
            <a:pPr marL="171450" lvl="1" indent="-171450">
              <a:buFont typeface="Arial" panose="020B0604020202020204" pitchFamily="34" charset="0"/>
              <a:buChar char="•"/>
            </a:pP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61</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ADF5D87E-67B4-4040-B32E-8975526D7AD7}"/>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558600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287973"/>
            <a:ext cx="8788116" cy="508952"/>
          </a:xfrm>
        </p:spPr>
        <p:txBody>
          <a:bodyPr>
            <a:noAutofit/>
          </a:bodyPr>
          <a:lstStyle/>
          <a:p>
            <a:r>
              <a:rPr lang="nb-NO" sz="2000" dirty="0">
                <a:solidFill>
                  <a:schemeClr val="tx1"/>
                </a:solidFill>
              </a:rPr>
              <a:t>Alt i alt, hvilken form for verdi har dere oppnådd med den nyeste innovasjonen?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978473"/>
            <a:ext cx="4915128" cy="123111"/>
          </a:xfrm>
          <a:prstGeom prst="rect">
            <a:avLst/>
          </a:prstGeom>
        </p:spPr>
        <p:txBody>
          <a:bodyPr vert="horz" wrap="none" lIns="0" tIns="0" rIns="0" bIns="0" rtlCol="0">
            <a:spAutoFit/>
          </a:bodyPr>
          <a:lstStyle/>
          <a:p>
            <a:pPr marL="4763"/>
            <a:r>
              <a:rPr lang="nb-NO" sz="800" i="1" dirty="0" err="1"/>
              <a:t>Difi</a:t>
            </a:r>
            <a:r>
              <a:rPr lang="nb-NO" sz="800" i="1" dirty="0"/>
              <a:t>: Q16: Alt i alt, hvilken form for verdi har dere oppnådd med den nyeste innovasjonen? Difi 2018 (n=644)</a:t>
            </a:r>
          </a:p>
        </p:txBody>
      </p:sp>
      <p:graphicFrame>
        <p:nvGraphicFramePr>
          <p:cNvPr id="19" name="Chart 1">
            <a:extLst>
              <a:ext uri="{FF2B5EF4-FFF2-40B4-BE49-F238E27FC236}">
                <a16:creationId xmlns:a16="http://schemas.microsoft.com/office/drawing/2014/main" id="{B69A80AE-2594-49FA-9635-9C3549AF3643}"/>
              </a:ext>
            </a:extLst>
          </p:cNvPr>
          <p:cNvGraphicFramePr>
            <a:graphicFrameLocks/>
          </p:cNvGraphicFramePr>
          <p:nvPr>
            <p:extLst>
              <p:ext uri="{D42A27DB-BD31-4B8C-83A1-F6EECF244321}">
                <p14:modId xmlns:p14="http://schemas.microsoft.com/office/powerpoint/2010/main" val="2021542442"/>
              </p:ext>
            </p:extLst>
          </p:nvPr>
        </p:nvGraphicFramePr>
        <p:xfrm>
          <a:off x="257029" y="1064712"/>
          <a:ext cx="8498465" cy="3416811"/>
        </p:xfrm>
        <a:graphic>
          <a:graphicData uri="http://schemas.openxmlformats.org/drawingml/2006/chart">
            <c:chart xmlns:c="http://schemas.openxmlformats.org/drawingml/2006/chart" xmlns:r="http://schemas.openxmlformats.org/officeDocument/2006/relationships" r:id="rId3"/>
          </a:graphicData>
        </a:graphic>
      </p:graphicFrame>
      <p:sp>
        <p:nvSpPr>
          <p:cNvPr id="26" name="Plassholder for lysbildenummer 5">
            <a:extLst>
              <a:ext uri="{FF2B5EF4-FFF2-40B4-BE49-F238E27FC236}">
                <a16:creationId xmlns:a16="http://schemas.microsoft.com/office/drawing/2014/main" id="{D5F219C5-172A-4639-9227-D09D47FE556F}"/>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62</a:t>
            </a:fld>
            <a:endParaRPr lang="nb-NO" dirty="0"/>
          </a:p>
        </p:txBody>
      </p:sp>
      <p:sp>
        <p:nvSpPr>
          <p:cNvPr id="7" name="Text Placeholder 4">
            <a:extLst>
              <a:ext uri="{FF2B5EF4-FFF2-40B4-BE49-F238E27FC236}">
                <a16:creationId xmlns:a16="http://schemas.microsoft.com/office/drawing/2014/main" id="{F12CEE70-AD10-4615-94CE-64500144A79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4176937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5BE97C6-9555-4DA7-9BA6-3F33C61CC89D}"/>
              </a:ext>
            </a:extLst>
          </p:cNvPr>
          <p:cNvGraphicFramePr/>
          <p:nvPr>
            <p:extLst>
              <p:ext uri="{D42A27DB-BD31-4B8C-83A1-F6EECF244321}">
                <p14:modId xmlns:p14="http://schemas.microsoft.com/office/powerpoint/2010/main" val="799681905"/>
              </p:ext>
            </p:extLst>
          </p:nvPr>
        </p:nvGraphicFramePr>
        <p:xfrm>
          <a:off x="1698308" y="1057662"/>
          <a:ext cx="6080760" cy="349873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75A5424-46E8-4EE7-B0CE-298D75B6DE2C}"/>
              </a:ext>
            </a:extLst>
          </p:cNvPr>
          <p:cNvSpPr txBox="1"/>
          <p:nvPr/>
        </p:nvSpPr>
        <p:spPr>
          <a:xfrm>
            <a:off x="66544" y="4851139"/>
            <a:ext cx="5080237" cy="246221"/>
          </a:xfrm>
          <a:prstGeom prst="rect">
            <a:avLst/>
          </a:prstGeom>
        </p:spPr>
        <p:txBody>
          <a:bodyPr vert="horz" wrap="none" lIns="0" tIns="0" rIns="0" bIns="0" rtlCol="0">
            <a:spAutoFit/>
          </a:bodyPr>
          <a:lstStyle/>
          <a:p>
            <a:pPr marL="4763"/>
            <a:r>
              <a:rPr lang="nb-NO" sz="800" i="1" dirty="0"/>
              <a:t>Q20: Har arbeidsplassen din evaluert effektene av den nyeste innovasjonen?</a:t>
            </a:r>
          </a:p>
          <a:p>
            <a:pPr marL="4763"/>
            <a:r>
              <a:rPr lang="nb-NO" sz="800" i="1" dirty="0"/>
              <a:t>Filterspørsmål: Kun stilt til de som har innført minst én innovasjon i løpet av de to siste årene. </a:t>
            </a:r>
            <a:r>
              <a:rPr lang="nb-NO" sz="800" i="1" dirty="0" err="1"/>
              <a:t>Difi</a:t>
            </a:r>
            <a:r>
              <a:rPr lang="nb-NO" sz="800" i="1" dirty="0"/>
              <a:t> 2018 (n=644)</a:t>
            </a:r>
          </a:p>
        </p:txBody>
      </p:sp>
      <p:sp>
        <p:nvSpPr>
          <p:cNvPr id="12" name="Plassholder for lysbildenummer 5">
            <a:extLst>
              <a:ext uri="{FF2B5EF4-FFF2-40B4-BE49-F238E27FC236}">
                <a16:creationId xmlns:a16="http://schemas.microsoft.com/office/drawing/2014/main" id="{12FF7D55-7CF3-4016-97DC-4A881D63247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63</a:t>
            </a:fld>
            <a:endParaRPr lang="nb-NO" dirty="0"/>
          </a:p>
        </p:txBody>
      </p:sp>
      <p:sp>
        <p:nvSpPr>
          <p:cNvPr id="10" name="Text Placeholder 4">
            <a:extLst>
              <a:ext uri="{FF2B5EF4-FFF2-40B4-BE49-F238E27FC236}">
                <a16:creationId xmlns:a16="http://schemas.microsoft.com/office/drawing/2014/main" id="{50DC1F8A-ED3C-4CCB-A565-B4CD4CF3A4D0}"/>
              </a:ext>
            </a:extLst>
          </p:cNvPr>
          <p:cNvSpPr txBox="1">
            <a:spLocks/>
          </p:cNvSpPr>
          <p:nvPr/>
        </p:nvSpPr>
        <p:spPr>
          <a:xfrm>
            <a:off x="227013" y="0"/>
            <a:ext cx="892339" cy="228893"/>
          </a:xfrm>
          <a:prstGeom prst="rect">
            <a:avLst/>
          </a:prstGeom>
        </p:spPr>
        <p:txBody>
          <a:bodyPr vert="horz" lIns="0" tIns="0" rIns="0" bIns="0" rtlCol="0" anchor="b">
            <a:normAutofit/>
          </a:bodyPr>
          <a:lstStyle>
            <a:lvl1pPr marL="0" indent="0" algn="l" defTabSz="685735" rtl="0" eaLnBrk="1" latinLnBrk="0" hangingPunct="1">
              <a:lnSpc>
                <a:spcPct val="100000"/>
              </a:lnSpc>
              <a:spcBef>
                <a:spcPts val="1406"/>
              </a:spcBef>
              <a:buClr>
                <a:srgbClr val="00ADEE"/>
              </a:buClr>
              <a:buFont typeface="Arial" panose="020B0604020202020204" pitchFamily="34" charset="0"/>
              <a:buNone/>
              <a:defRPr sz="1900" b="0" kern="1200">
                <a:solidFill>
                  <a:schemeClr val="bg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b-NO" sz="1000">
                <a:solidFill>
                  <a:schemeClr val="bg2">
                    <a:lumMod val="75000"/>
                  </a:schemeClr>
                </a:solidFill>
              </a:rPr>
              <a:t>Operativt nivå</a:t>
            </a:r>
            <a:endParaRPr lang="nb-NO" sz="1000" dirty="0">
              <a:solidFill>
                <a:schemeClr val="bg2">
                  <a:lumMod val="75000"/>
                </a:schemeClr>
              </a:solidFill>
            </a:endParaRPr>
          </a:p>
        </p:txBody>
      </p:sp>
      <p:sp>
        <p:nvSpPr>
          <p:cNvPr id="8" name="Title 3">
            <a:extLst>
              <a:ext uri="{FF2B5EF4-FFF2-40B4-BE49-F238E27FC236}">
                <a16:creationId xmlns:a16="http://schemas.microsoft.com/office/drawing/2014/main" id="{4B46F0B9-3F84-4586-8949-B234737A11B6}"/>
              </a:ext>
            </a:extLst>
          </p:cNvPr>
          <p:cNvSpPr txBox="1">
            <a:spLocks/>
          </p:cNvSpPr>
          <p:nvPr/>
        </p:nvSpPr>
        <p:spPr>
          <a:xfrm>
            <a:off x="232644" y="202608"/>
            <a:ext cx="7137420" cy="389530"/>
          </a:xfrm>
          <a:prstGeom prst="rect">
            <a:avLst/>
          </a:prstGeom>
        </p:spPr>
        <p:txBody>
          <a:bodyPr vert="horz" lIns="0" tIns="0" rIns="0" bIns="0" rtlCol="0" anchor="b" anchorCtr="0">
            <a:normAutofit fontScale="85000" lnSpcReduction="100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Har arbeidsplassen din evaluert effektene av den nyeste innovasjonen?</a:t>
            </a:r>
          </a:p>
        </p:txBody>
      </p:sp>
    </p:spTree>
    <p:extLst>
      <p:ext uri="{BB962C8B-B14F-4D97-AF65-F5344CB8AC3E}">
        <p14:creationId xmlns:p14="http://schemas.microsoft.com/office/powerpoint/2010/main" val="775785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F253990-4FE2-4B31-9194-0C064F756E12}"/>
              </a:ext>
            </a:extLst>
          </p:cNvPr>
          <p:cNvGraphicFramePr/>
          <p:nvPr>
            <p:extLst>
              <p:ext uri="{D42A27DB-BD31-4B8C-83A1-F6EECF244321}">
                <p14:modId xmlns:p14="http://schemas.microsoft.com/office/powerpoint/2010/main" val="711656206"/>
              </p:ext>
            </p:extLst>
          </p:nvPr>
        </p:nvGraphicFramePr>
        <p:xfrm>
          <a:off x="1199481" y="808038"/>
          <a:ext cx="6938044" cy="369062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5FAC528-09D5-4D1F-9CDB-33C2B61CFB80}"/>
              </a:ext>
            </a:extLst>
          </p:cNvPr>
          <p:cNvSpPr txBox="1"/>
          <p:nvPr/>
        </p:nvSpPr>
        <p:spPr>
          <a:xfrm>
            <a:off x="34925" y="4850334"/>
            <a:ext cx="6572633" cy="246221"/>
          </a:xfrm>
          <a:prstGeom prst="rect">
            <a:avLst/>
          </a:prstGeom>
        </p:spPr>
        <p:txBody>
          <a:bodyPr vert="horz" wrap="none" lIns="0" tIns="0" rIns="0" bIns="0" rtlCol="0">
            <a:spAutoFit/>
          </a:bodyPr>
          <a:lstStyle/>
          <a:p>
            <a:pPr marL="4763"/>
            <a:r>
              <a:rPr lang="nb-NO" sz="800" i="1" dirty="0"/>
              <a:t>Q21: Vennligst angi om evalueringen av den nyeste innovasjonen omfatter...</a:t>
            </a:r>
          </a:p>
          <a:p>
            <a:pPr marL="4763"/>
            <a:r>
              <a:rPr lang="nb-NO" sz="800" i="1" dirty="0"/>
              <a:t>Filterspørsmål: Kun stilt til de som har svart «Ja, vi har selv evaluert» eller «Ja, vi har fått ekstern bistand til å evaluere» i Q20 </a:t>
            </a:r>
            <a:r>
              <a:rPr lang="nb-NO" sz="800" i="1" dirty="0" err="1"/>
              <a:t>Difi</a:t>
            </a:r>
            <a:r>
              <a:rPr lang="nb-NO" sz="800" i="1" dirty="0"/>
              <a:t> 2018 (n=206)</a:t>
            </a:r>
          </a:p>
        </p:txBody>
      </p:sp>
      <p:sp>
        <p:nvSpPr>
          <p:cNvPr id="11" name="Plassholder for lysbildenummer 5">
            <a:extLst>
              <a:ext uri="{FF2B5EF4-FFF2-40B4-BE49-F238E27FC236}">
                <a16:creationId xmlns:a16="http://schemas.microsoft.com/office/drawing/2014/main" id="{27623A4F-AD22-47C9-BB3E-85AB6FBEF1A3}"/>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64</a:t>
            </a:fld>
            <a:endParaRPr lang="nb-NO" dirty="0"/>
          </a:p>
        </p:txBody>
      </p:sp>
      <p:sp>
        <p:nvSpPr>
          <p:cNvPr id="7" name="Title 3">
            <a:extLst>
              <a:ext uri="{FF2B5EF4-FFF2-40B4-BE49-F238E27FC236}">
                <a16:creationId xmlns:a16="http://schemas.microsoft.com/office/drawing/2014/main" id="{BF0EE289-1BB6-4084-9472-5BB8AC352F65}"/>
              </a:ext>
            </a:extLst>
          </p:cNvPr>
          <p:cNvSpPr txBox="1">
            <a:spLocks/>
          </p:cNvSpPr>
          <p:nvPr/>
        </p:nvSpPr>
        <p:spPr>
          <a:xfrm>
            <a:off x="232644" y="202608"/>
            <a:ext cx="7137420" cy="389530"/>
          </a:xfrm>
          <a:prstGeom prst="rect">
            <a:avLst/>
          </a:prstGeom>
        </p:spPr>
        <p:txBody>
          <a:bodyPr vert="horz" lIns="0" tIns="0" rIns="0" bIns="0" rtlCol="0" anchor="b" anchorCtr="0">
            <a:normAutofit fontScale="85000" lnSpcReduction="100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Vennligst angi om evalueringen av den nyeste innovasjonen omfatter...</a:t>
            </a:r>
          </a:p>
        </p:txBody>
      </p:sp>
      <p:sp>
        <p:nvSpPr>
          <p:cNvPr id="8" name="Text Placeholder 4">
            <a:extLst>
              <a:ext uri="{FF2B5EF4-FFF2-40B4-BE49-F238E27FC236}">
                <a16:creationId xmlns:a16="http://schemas.microsoft.com/office/drawing/2014/main" id="{18F4BF4F-97F7-4C59-829C-F0D70ED19B53}"/>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72038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3982909-3D4C-461A-A1A6-A697D09388E2}"/>
              </a:ext>
            </a:extLst>
          </p:cNvPr>
          <p:cNvGraphicFramePr/>
          <p:nvPr>
            <p:extLst>
              <p:ext uri="{D42A27DB-BD31-4B8C-83A1-F6EECF244321}">
                <p14:modId xmlns:p14="http://schemas.microsoft.com/office/powerpoint/2010/main" val="4159302934"/>
              </p:ext>
            </p:extLst>
          </p:nvPr>
        </p:nvGraphicFramePr>
        <p:xfrm>
          <a:off x="1160891" y="972185"/>
          <a:ext cx="7011559" cy="339979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BACABD8-C233-457A-8EC6-BDCCF98882FB}"/>
              </a:ext>
            </a:extLst>
          </p:cNvPr>
          <p:cNvSpPr txBox="1"/>
          <p:nvPr/>
        </p:nvSpPr>
        <p:spPr>
          <a:xfrm>
            <a:off x="34925" y="4850334"/>
            <a:ext cx="6572633" cy="246221"/>
          </a:xfrm>
          <a:prstGeom prst="rect">
            <a:avLst/>
          </a:prstGeom>
        </p:spPr>
        <p:txBody>
          <a:bodyPr vert="horz" wrap="none" lIns="0" tIns="0" rIns="0" bIns="0" rtlCol="0">
            <a:spAutoFit/>
          </a:bodyPr>
          <a:lstStyle/>
          <a:p>
            <a:pPr marL="4763"/>
            <a:r>
              <a:rPr lang="nb-NO" sz="800" i="1" dirty="0"/>
              <a:t>Q23: Hva var det viktigste formålet/formålene med evalueringen?</a:t>
            </a:r>
          </a:p>
          <a:p>
            <a:pPr marL="4763"/>
            <a:r>
              <a:rPr lang="nb-NO" sz="800" i="1" dirty="0"/>
              <a:t>Filterspørsmål: Kun stilt til de som har svart «Ja, vi har selv evaluert» eller «Ja, vi har fått ekstern bistand til å evaluere» i Q20 </a:t>
            </a:r>
            <a:r>
              <a:rPr lang="nb-NO" sz="800" i="1" dirty="0" err="1"/>
              <a:t>Difi</a:t>
            </a:r>
            <a:r>
              <a:rPr lang="nb-NO" sz="800" i="1" dirty="0"/>
              <a:t> 2018 (n=206)</a:t>
            </a:r>
          </a:p>
        </p:txBody>
      </p:sp>
      <p:sp>
        <p:nvSpPr>
          <p:cNvPr id="12" name="Plassholder for lysbildenummer 5">
            <a:extLst>
              <a:ext uri="{FF2B5EF4-FFF2-40B4-BE49-F238E27FC236}">
                <a16:creationId xmlns:a16="http://schemas.microsoft.com/office/drawing/2014/main" id="{BBEDAC95-1F90-47CB-B6D4-40B6B24E25F5}"/>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65</a:t>
            </a:fld>
            <a:endParaRPr lang="nb-NO" dirty="0"/>
          </a:p>
        </p:txBody>
      </p:sp>
      <p:sp>
        <p:nvSpPr>
          <p:cNvPr id="7" name="Title 3">
            <a:extLst>
              <a:ext uri="{FF2B5EF4-FFF2-40B4-BE49-F238E27FC236}">
                <a16:creationId xmlns:a16="http://schemas.microsoft.com/office/drawing/2014/main" id="{696BC9AD-3016-4EBF-8138-F260833446E5}"/>
              </a:ext>
            </a:extLst>
          </p:cNvPr>
          <p:cNvSpPr txBox="1">
            <a:spLocks/>
          </p:cNvSpPr>
          <p:nvPr/>
        </p:nvSpPr>
        <p:spPr>
          <a:xfrm>
            <a:off x="232644" y="202608"/>
            <a:ext cx="7137420" cy="389530"/>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Hva var de viktigste formålene med evalueringen?</a:t>
            </a:r>
          </a:p>
        </p:txBody>
      </p:sp>
      <p:sp>
        <p:nvSpPr>
          <p:cNvPr id="8" name="Text Placeholder 4">
            <a:extLst>
              <a:ext uri="{FF2B5EF4-FFF2-40B4-BE49-F238E27FC236}">
                <a16:creationId xmlns:a16="http://schemas.microsoft.com/office/drawing/2014/main" id="{D4D5FDA8-2C78-4E5E-9734-4F741608076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4171175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44E02-C96A-4EA6-97F5-93839595090C}"/>
              </a:ext>
            </a:extLst>
          </p:cNvPr>
          <p:cNvSpPr txBox="1"/>
          <p:nvPr/>
        </p:nvSpPr>
        <p:spPr>
          <a:xfrm>
            <a:off x="453710" y="2680379"/>
            <a:ext cx="6078908" cy="440762"/>
          </a:xfrm>
          <a:prstGeom prst="rect">
            <a:avLst/>
          </a:prstGeom>
          <a:noFill/>
        </p:spPr>
        <p:txBody>
          <a:bodyPr wrap="none" rtlCol="0">
            <a:spAutoFit/>
          </a:bodyPr>
          <a:lstStyle/>
          <a:p>
            <a:r>
              <a:rPr lang="nb-NO" dirty="0">
                <a:solidFill>
                  <a:schemeClr val="bg1"/>
                </a:solidFill>
              </a:rPr>
              <a:t>Faktorer som fremmer og hemmer innovasjon</a:t>
            </a:r>
          </a:p>
        </p:txBody>
      </p:sp>
    </p:spTree>
    <p:extLst>
      <p:ext uri="{BB962C8B-B14F-4D97-AF65-F5344CB8AC3E}">
        <p14:creationId xmlns:p14="http://schemas.microsoft.com/office/powerpoint/2010/main" val="34002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fremmere</a:t>
            </a:r>
            <a:r>
              <a:rPr lang="en-GB" dirty="0">
                <a:solidFill>
                  <a:schemeClr val="tx1"/>
                </a:solidFill>
              </a:rPr>
              <a:t> </a:t>
            </a:r>
            <a:r>
              <a:rPr lang="en-GB" dirty="0" err="1">
                <a:solidFill>
                  <a:schemeClr val="tx1"/>
                </a:solidFill>
              </a:rPr>
              <a:t>og</a:t>
            </a:r>
            <a:r>
              <a:rPr lang="en-GB" dirty="0">
                <a:solidFill>
                  <a:schemeClr val="tx1"/>
                </a:solidFill>
              </a:rPr>
              <a:t> </a:t>
            </a:r>
            <a:r>
              <a:rPr lang="en-GB" dirty="0" err="1">
                <a:solidFill>
                  <a:schemeClr val="tx1"/>
                </a:solidFill>
              </a:rPr>
              <a:t>hemmere</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395289" y="1044695"/>
            <a:ext cx="8370092" cy="2585323"/>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50" lvl="1" indent="-171450">
              <a:buFont typeface="Arial" panose="020B0604020202020204" pitchFamily="34" charset="0"/>
              <a:buChar char="•"/>
            </a:pPr>
            <a:r>
              <a:rPr lang="nb-NO" sz="1200" dirty="0"/>
              <a:t>Ny teknologi, vedtak og prioriteringer og medarbeidernes deltakelse isolert sett er rangert som de største fremmerne for innovasjonsarbeidet (samme som på strategisk nivå)</a:t>
            </a:r>
          </a:p>
          <a:p>
            <a:pPr marL="171450" lvl="1" indent="-171450">
              <a:buFont typeface="Arial" panose="020B0604020202020204" pitchFamily="34" charset="0"/>
              <a:buChar char="•"/>
            </a:pPr>
            <a:endParaRPr lang="nb-NO" sz="1200" dirty="0"/>
          </a:p>
          <a:p>
            <a:pPr marL="171450" lvl="1" indent="-171450" algn="just">
              <a:buFont typeface="Arial" panose="020B0604020202020204" pitchFamily="34" charset="0"/>
              <a:buChar char="•"/>
            </a:pPr>
            <a:r>
              <a:rPr lang="nb-NO" sz="1200" i="1" dirty="0"/>
              <a:t>Begrensede økonomiske ressurser, lover og fastsatte krav</a:t>
            </a:r>
            <a:r>
              <a:rPr lang="nb-NO" sz="1200" dirty="0"/>
              <a:t>, og </a:t>
            </a:r>
            <a:r>
              <a:rPr lang="nb-NO" sz="1200" i="1" dirty="0"/>
              <a:t>virksomhetens fokus på forsvarlig drift </a:t>
            </a:r>
            <a:r>
              <a:rPr lang="nb-NO" sz="1200" dirty="0"/>
              <a:t>er det som isolert sett er rangert som største </a:t>
            </a:r>
            <a:r>
              <a:rPr lang="nb-NO" sz="1200" dirty="0" err="1"/>
              <a:t>hemmere</a:t>
            </a:r>
            <a:r>
              <a:rPr lang="nb-NO" sz="1200" dirty="0"/>
              <a:t> i arbeidet med innovasjon (samme som på strategisk nivå)</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Det er viktig å merke seg at alle nevnte </a:t>
            </a:r>
            <a:r>
              <a:rPr lang="nb-NO" sz="1200" dirty="0" err="1"/>
              <a:t>hemmere</a:t>
            </a:r>
            <a:r>
              <a:rPr lang="nb-NO" sz="1200" dirty="0"/>
              <a:t> også i stor grad er rapportert som fremmere i arbeidet med innovasjon</a:t>
            </a:r>
          </a:p>
          <a:p>
            <a:pPr marL="746424" lvl="2" indent="-171450">
              <a:buFont typeface="Arial" panose="020B0604020202020204" pitchFamily="34" charset="0"/>
              <a:buChar char="•"/>
            </a:pPr>
            <a:r>
              <a:rPr lang="nb-NO" sz="1200" dirty="0"/>
              <a:t>På strategisk nivå gjelder dette særlig kategorien </a:t>
            </a:r>
            <a:r>
              <a:rPr lang="nb-NO" sz="1200" i="1" dirty="0"/>
              <a:t>Begrensede økonomiske ressurser </a:t>
            </a:r>
            <a:r>
              <a:rPr lang="nb-NO" sz="1200" dirty="0"/>
              <a:t>som hemmer like mye som den fremmer (34%/34%)</a:t>
            </a:r>
          </a:p>
          <a:p>
            <a:pPr marL="0" lvl="1"/>
            <a:endParaRPr lang="nb-NO" sz="1200" dirty="0"/>
          </a:p>
          <a:p>
            <a:pPr marL="0" lvl="1"/>
            <a:endParaRPr lang="nb-NO" sz="1200" dirty="0"/>
          </a:p>
          <a:p>
            <a:pPr marL="171450" lvl="1" indent="-171450">
              <a:buFont typeface="Arial" panose="020B0604020202020204" pitchFamily="34" charset="0"/>
              <a:buChar char="•"/>
            </a:pP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67</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F820B4A7-FD13-4A02-AD1A-09D0CC8AA4AD}"/>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623455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529628"/>
            <a:ext cx="8845550" cy="267297"/>
          </a:xfrm>
        </p:spPr>
        <p:txBody>
          <a:bodyPr>
            <a:normAutofit fontScale="90000"/>
          </a:bodyPr>
          <a:lstStyle/>
          <a:p>
            <a:r>
              <a:rPr lang="nb-NO" sz="2200" dirty="0">
                <a:solidFill>
                  <a:schemeClr val="tx1"/>
                </a:solidFill>
              </a:rPr>
              <a:t>Tenk konkret på den nyeste innovasjonen på din arbeidsplass. Hvilke faktorer fremmet eller hemmet innovasjonen?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5530681" cy="369332"/>
          </a:xfrm>
          <a:prstGeom prst="rect">
            <a:avLst/>
          </a:prstGeom>
        </p:spPr>
        <p:txBody>
          <a:bodyPr vert="horz" wrap="none" lIns="0" tIns="0" rIns="0" bIns="0" rtlCol="0">
            <a:spAutoFit/>
          </a:bodyPr>
          <a:lstStyle/>
          <a:p>
            <a:pPr marL="4763"/>
            <a:r>
              <a:rPr lang="nb-NO" sz="800" i="1" dirty="0"/>
              <a:t>Q25: Tenk konkret på den nyeste innovasjonen på din arbeidsplass. Hvilke faktorer fremmet eller hemmet innovasjonen?</a:t>
            </a:r>
          </a:p>
          <a:p>
            <a:pPr marL="4763"/>
            <a:r>
              <a:rPr lang="nb-NO" sz="800" i="1" dirty="0"/>
              <a:t>De som har innført minst én innovasjon siste to år, </a:t>
            </a:r>
            <a:r>
              <a:rPr lang="nb-NO" sz="800" i="1" dirty="0" err="1"/>
              <a:t>Difi</a:t>
            </a:r>
            <a:r>
              <a:rPr lang="nb-NO" sz="800" i="1" dirty="0"/>
              <a:t> 2018 (n=644). </a:t>
            </a:r>
          </a:p>
          <a:p>
            <a:pPr marL="4763"/>
            <a:r>
              <a:rPr lang="nb-NO" sz="800" i="1" dirty="0"/>
              <a:t>*Vet ikke og ikke relevant er holdt utenfor</a:t>
            </a:r>
            <a:r>
              <a:rPr lang="nb-NO" sz="800" dirty="0"/>
              <a:t>.</a:t>
            </a: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2933110026"/>
              </p:ext>
            </p:extLst>
          </p:nvPr>
        </p:nvGraphicFramePr>
        <p:xfrm>
          <a:off x="172674" y="783096"/>
          <a:ext cx="84783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Plassholder for lysbildenummer 5">
            <a:extLst>
              <a:ext uri="{FF2B5EF4-FFF2-40B4-BE49-F238E27FC236}">
                <a16:creationId xmlns:a16="http://schemas.microsoft.com/office/drawing/2014/main" id="{F2188FCC-6C01-4F93-A9D2-CC4A11DB28E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68</a:t>
            </a:fld>
            <a:endParaRPr lang="nb-NO" dirty="0"/>
          </a:p>
        </p:txBody>
      </p:sp>
      <p:sp>
        <p:nvSpPr>
          <p:cNvPr id="10" name="Text Placeholder 4">
            <a:extLst>
              <a:ext uri="{FF2B5EF4-FFF2-40B4-BE49-F238E27FC236}">
                <a16:creationId xmlns:a16="http://schemas.microsoft.com/office/drawing/2014/main" id="{46EAF788-9BD1-4990-8416-75D559D0C54E}"/>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575068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EF878-6C7E-4CBF-8354-2673CE313EB7}"/>
              </a:ext>
            </a:extLst>
          </p:cNvPr>
          <p:cNvSpPr txBox="1"/>
          <p:nvPr/>
        </p:nvSpPr>
        <p:spPr>
          <a:xfrm>
            <a:off x="453710" y="2680379"/>
            <a:ext cx="2545890" cy="440762"/>
          </a:xfrm>
          <a:prstGeom prst="rect">
            <a:avLst/>
          </a:prstGeom>
          <a:noFill/>
        </p:spPr>
        <p:txBody>
          <a:bodyPr wrap="none" rtlCol="0">
            <a:spAutoFit/>
          </a:bodyPr>
          <a:lstStyle/>
          <a:p>
            <a:r>
              <a:rPr lang="nb-NO" dirty="0">
                <a:solidFill>
                  <a:schemeClr val="bg1"/>
                </a:solidFill>
              </a:rPr>
              <a:t>Innovasjonsforsøk</a:t>
            </a:r>
          </a:p>
        </p:txBody>
      </p:sp>
    </p:spTree>
    <p:extLst>
      <p:ext uri="{BB962C8B-B14F-4D97-AF65-F5344CB8AC3E}">
        <p14:creationId xmlns:p14="http://schemas.microsoft.com/office/powerpoint/2010/main" val="73043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345" y="203697"/>
            <a:ext cx="6582716" cy="389530"/>
          </a:xfrm>
        </p:spPr>
        <p:txBody>
          <a:bodyPr>
            <a:normAutofit/>
          </a:bodyPr>
          <a:lstStyle/>
          <a:p>
            <a:r>
              <a:rPr lang="en-GB" sz="2000" dirty="0" err="1">
                <a:solidFill>
                  <a:schemeClr val="tx1"/>
                </a:solidFill>
              </a:rPr>
              <a:t>Metode</a:t>
            </a:r>
            <a:endParaRPr lang="en-GB" sz="2000"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232177" y="801402"/>
            <a:ext cx="8243047" cy="2954655"/>
          </a:xfrm>
          <a:prstGeom prst="rect">
            <a:avLst/>
          </a:prstGeom>
        </p:spPr>
        <p:txBody>
          <a:bodyPr vert="horz" wrap="square" lIns="0" tIns="0" rIns="0" bIns="0" rtlCol="0">
            <a:spAutoFit/>
          </a:bodyPr>
          <a:lstStyle/>
          <a:p>
            <a:pPr marL="176400" lvl="1" indent="-171450">
              <a:buFont typeface="Arial" panose="020B0604020202020204" pitchFamily="34" charset="0"/>
              <a:buChar char="•"/>
            </a:pPr>
            <a:r>
              <a:rPr lang="nb-NO" sz="1200" u="sng" dirty="0"/>
              <a:t>Innovasjonsdefinisjonen og valg av spørsmål</a:t>
            </a:r>
            <a:r>
              <a:rPr lang="nb-NO" sz="1200" dirty="0"/>
              <a:t>: </a:t>
            </a:r>
          </a:p>
          <a:p>
            <a:pPr marL="176400" lvl="1" indent="-171450">
              <a:buFont typeface="Arial" panose="020B0604020202020204" pitchFamily="34" charset="0"/>
              <a:buChar char="•"/>
            </a:pPr>
            <a:endParaRPr lang="nb-NO" sz="1200" dirty="0"/>
          </a:p>
          <a:p>
            <a:pPr marL="176400" lvl="1"/>
            <a:r>
              <a:rPr lang="nb-NO" sz="1200" dirty="0"/>
              <a:t>Enkelte av respondentene opplevde at innovasjonsdefinisjonen og spørsmålene i undersøkelsen ikke var egnet til å fange opp hvordan det jobbes med innovasjon i deres virksomhet. I denne undersøkelsen ble det lagt til grunn samme innovasjonsdefinisjon og stilt mange av de samme spørsmålene som i andre innovasjonsbarometre for offentlig sektor, nettopp for å legge til rette for en felles forståelse av innovasjon og kunne sammenligne offentlig innovasjon på tvers av sektorer og land. </a:t>
            </a:r>
          </a:p>
          <a:p>
            <a:pPr marL="176400" lvl="1" indent="-171450">
              <a:buFont typeface="Arial" panose="020B0604020202020204" pitchFamily="34" charset="0"/>
              <a:buChar char="•"/>
            </a:pPr>
            <a:endParaRPr lang="nb-NO" sz="1200" dirty="0"/>
          </a:p>
          <a:p>
            <a:pPr marL="176400" lvl="1"/>
            <a:r>
              <a:rPr lang="nb-NO" sz="1200" dirty="0"/>
              <a:t>Statlige virksomheter varierer både i størrelse, organisering og hvordan de jobber med innovasjon. Dette medfører at undersøkelsen ikke er like godt egnet for å kartlegge måten de jobber med innovasjon på i alle virksomheter. Vår oppfatning er likevel at undersøkelsen jevnt over gir et godt innblikk i hvordan det jobbes med innovasjon i statlige virksomheter, og at den egner seg for sammenligning med andre sektorer og land. Innspill fra de åpne kommentarfeltene i undersøkelsen vil også brukes til å belyse resultatene fra undersøkelsen ytterligere.</a:t>
            </a:r>
          </a:p>
          <a:p>
            <a:pPr marL="176400" lvl="1"/>
            <a:endParaRPr lang="nb-NO" sz="1200" dirty="0"/>
          </a:p>
          <a:p>
            <a:pPr marL="176400" lvl="1"/>
            <a:r>
              <a:rPr lang="nb-NO" sz="1200" dirty="0"/>
              <a:t>Virksomheter som ikke jobber med innovasjon har også blitt oppfordret til å delta, for å sikre at resultatene speiler virkeligheten.</a:t>
            </a:r>
          </a:p>
        </p:txBody>
      </p:sp>
      <p:sp>
        <p:nvSpPr>
          <p:cNvPr id="5" name="Slide Number Placeholder 4">
            <a:extLst>
              <a:ext uri="{FF2B5EF4-FFF2-40B4-BE49-F238E27FC236}">
                <a16:creationId xmlns:a16="http://schemas.microsoft.com/office/drawing/2014/main" id="{80496474-F48A-4703-AB10-24EA0B5046AE}"/>
              </a:ext>
            </a:extLst>
          </p:cNvPr>
          <p:cNvSpPr>
            <a:spLocks noGrp="1"/>
          </p:cNvSpPr>
          <p:nvPr>
            <p:ph type="sldNum" sz="quarter" idx="12"/>
          </p:nvPr>
        </p:nvSpPr>
        <p:spPr/>
        <p:txBody>
          <a:bodyPr/>
          <a:lstStyle/>
          <a:p>
            <a:fld id="{5751DFAA-887F-4071-8EAD-E8CA316FCF06}" type="slidenum">
              <a:rPr lang="nb-NO" smtClean="0"/>
              <a:t>7</a:t>
            </a:fld>
            <a:endParaRPr lang="nb-NO"/>
          </a:p>
        </p:txBody>
      </p:sp>
      <p:sp>
        <p:nvSpPr>
          <p:cNvPr id="6" name="Footer Placeholder 5">
            <a:extLst>
              <a:ext uri="{FF2B5EF4-FFF2-40B4-BE49-F238E27FC236}">
                <a16:creationId xmlns:a16="http://schemas.microsoft.com/office/drawing/2014/main" id="{791DB95B-97E8-4E35-A389-DDCA9EDB6491}"/>
              </a:ext>
            </a:extLst>
          </p:cNvPr>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414685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a:bodyPr>
          <a:lstStyle/>
          <a:p>
            <a:r>
              <a:rPr lang="en-GB" dirty="0" err="1">
                <a:solidFill>
                  <a:schemeClr val="tx1"/>
                </a:solidFill>
              </a:rPr>
              <a:t>Hovedfunn</a:t>
            </a:r>
            <a:r>
              <a:rPr lang="en-GB" dirty="0">
                <a:solidFill>
                  <a:schemeClr val="tx1"/>
                </a:solidFill>
              </a:rPr>
              <a:t> – </a:t>
            </a:r>
            <a:r>
              <a:rPr lang="en-GB" dirty="0" err="1">
                <a:solidFill>
                  <a:schemeClr val="tx1"/>
                </a:solidFill>
              </a:rPr>
              <a:t>innovasjonsforsøk</a:t>
            </a:r>
            <a:r>
              <a:rPr lang="en-GB" dirty="0">
                <a:solidFill>
                  <a:schemeClr val="tx1"/>
                </a:solidFill>
              </a:rPr>
              <a:t> </a:t>
            </a:r>
          </a:p>
        </p:txBody>
      </p:sp>
      <p:sp>
        <p:nvSpPr>
          <p:cNvPr id="7" name="TextBox 6">
            <a:extLst>
              <a:ext uri="{FF2B5EF4-FFF2-40B4-BE49-F238E27FC236}">
                <a16:creationId xmlns:a16="http://schemas.microsoft.com/office/drawing/2014/main" id="{AFFA1CF2-F5B6-442A-886A-357FBF382F19}"/>
              </a:ext>
            </a:extLst>
          </p:cNvPr>
          <p:cNvSpPr txBox="1"/>
          <p:nvPr/>
        </p:nvSpPr>
        <p:spPr>
          <a:xfrm>
            <a:off x="224601" y="1044695"/>
            <a:ext cx="8370092" cy="2954655"/>
          </a:xfrm>
          <a:prstGeom prst="rect">
            <a:avLst/>
          </a:prstGeom>
        </p:spPr>
        <p:txBody>
          <a:bodyPr vert="horz" wrap="square" lIns="0" tIns="0" rIns="0" bIns="0" rtlCol="0">
            <a:spAutoFit/>
          </a:bodyPr>
          <a:lstStyle/>
          <a:p>
            <a:pPr marL="0" lvl="1"/>
            <a:r>
              <a:rPr lang="nb-NO" sz="1200" dirty="0"/>
              <a:t>Resultatene fra Difi sitt innovasjonsbarometer på operativt nivå viser at: </a:t>
            </a:r>
          </a:p>
          <a:p>
            <a:pPr marL="0" lvl="1"/>
            <a:endParaRPr lang="nb-NO" sz="1200" dirty="0"/>
          </a:p>
          <a:p>
            <a:pPr marL="171450" lvl="1" indent="-171450">
              <a:buFont typeface="Arial" panose="020B0604020202020204" pitchFamily="34" charset="0"/>
              <a:buChar char="•"/>
            </a:pPr>
            <a:r>
              <a:rPr lang="nb-NO" sz="1200" dirty="0"/>
              <a:t>1 av 3 respondenter som ikke har tatt i bruk innovasjon i de siste to årene, har satt i gang utvikling av innovasjoner i samme periode.</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Begrensede økonomiske ressurser er det som hemmer innovasjonsprosessen mest på statlige arbeidsplasser som har iverksatt utvikling av innovasjoner de siste to årene, men ikke har innført innovasjoner.</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Halvparten av respondentene som ikke har tatt i bruk eller satt i gang utvikling av innovasjon, tror de i stor grad ville hatt nytte av å ta i bruk innovasjoner.</a:t>
            </a:r>
          </a:p>
          <a:p>
            <a:pPr marL="171450" lvl="1" indent="-171450">
              <a:buFont typeface="Arial" panose="020B0604020202020204" pitchFamily="34" charset="0"/>
              <a:buChar char="•"/>
            </a:pPr>
            <a:endParaRPr lang="nb-NO" sz="1200" dirty="0"/>
          </a:p>
          <a:p>
            <a:pPr marL="171450" lvl="1" indent="-171450">
              <a:buFont typeface="Arial" panose="020B0604020202020204" pitchFamily="34" charset="0"/>
              <a:buChar char="•"/>
            </a:pPr>
            <a:r>
              <a:rPr lang="nb-NO" sz="1200" dirty="0"/>
              <a:t>Ikke god nok problemforståelse er svarkategorien som rangerer øverst over forklaringer for at innovasjonsarbeidet ikke gir ønsket resultat, tett etterfulgt av blant annet dårlig internt samarbeid og manglende intern forankring. </a:t>
            </a:r>
          </a:p>
          <a:p>
            <a:pPr marL="0" lvl="1"/>
            <a:endParaRPr lang="nb-NO" sz="1200" dirty="0"/>
          </a:p>
          <a:p>
            <a:pPr marL="0" lvl="1"/>
            <a:endParaRPr lang="nb-NO" sz="1200" dirty="0"/>
          </a:p>
          <a:p>
            <a:pPr marL="171450" lvl="1" indent="-171450">
              <a:buFont typeface="Arial" panose="020B0604020202020204" pitchFamily="34" charset="0"/>
              <a:buChar char="•"/>
            </a:pPr>
            <a:endParaRPr lang="nb-NO" sz="1200" dirty="0"/>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70</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9" name="Text Placeholder 4">
            <a:extLst>
              <a:ext uri="{FF2B5EF4-FFF2-40B4-BE49-F238E27FC236}">
                <a16:creationId xmlns:a16="http://schemas.microsoft.com/office/drawing/2014/main" id="{CDE29683-AF0A-45EE-B8C0-2AF38480A4D9}"/>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59467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214086"/>
            <a:ext cx="8845550" cy="582839"/>
          </a:xfrm>
        </p:spPr>
        <p:txBody>
          <a:bodyPr>
            <a:normAutofit/>
          </a:bodyPr>
          <a:lstStyle/>
          <a:p>
            <a:r>
              <a:rPr lang="nb-NO" sz="2000" dirty="0">
                <a:solidFill>
                  <a:schemeClr val="tx1"/>
                </a:solidFill>
              </a:rPr>
              <a:t>Vi har registrert ditt svar om at ingen innovasjon er tatt i bruk. Har det vært satt i gang utvikling av innovasjoner i løpet av de to siste årene?</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966133"/>
            <a:ext cx="7587649" cy="123111"/>
          </a:xfrm>
          <a:prstGeom prst="rect">
            <a:avLst/>
          </a:prstGeom>
        </p:spPr>
        <p:txBody>
          <a:bodyPr vert="horz" wrap="square" lIns="0" tIns="0" rIns="0" bIns="0" rtlCol="0">
            <a:spAutoFit/>
          </a:bodyPr>
          <a:lstStyle/>
          <a:p>
            <a:pPr marL="4763"/>
            <a:r>
              <a:rPr lang="nb-NO" sz="800" i="1" dirty="0"/>
              <a:t>Q5: Vi har registrert ditt svar om at ingen innovasjon er tatt i bruk. Har det vært satt i gang utvikling av innovasjoner i løpet av de to siste årene? Difi 2018 (n=118)</a:t>
            </a:r>
          </a:p>
        </p:txBody>
      </p:sp>
      <p:sp>
        <p:nvSpPr>
          <p:cNvPr id="12" name="Plassholder for lysbildenummer 5">
            <a:extLst>
              <a:ext uri="{FF2B5EF4-FFF2-40B4-BE49-F238E27FC236}">
                <a16:creationId xmlns:a16="http://schemas.microsoft.com/office/drawing/2014/main" id="{3D1FA2A2-25B7-4DF0-B0A8-86B011F13508}"/>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71</a:t>
            </a:fld>
            <a:endParaRPr lang="nb-NO" dirty="0"/>
          </a:p>
        </p:txBody>
      </p:sp>
      <p:graphicFrame>
        <p:nvGraphicFramePr>
          <p:cNvPr id="7" name="Chart 4">
            <a:extLst>
              <a:ext uri="{FF2B5EF4-FFF2-40B4-BE49-F238E27FC236}">
                <a16:creationId xmlns:a16="http://schemas.microsoft.com/office/drawing/2014/main" id="{40312094-8D89-4C09-B775-564C8EBA813F}"/>
              </a:ext>
            </a:extLst>
          </p:cNvPr>
          <p:cNvGraphicFramePr/>
          <p:nvPr>
            <p:extLst>
              <p:ext uri="{D42A27DB-BD31-4B8C-83A1-F6EECF244321}">
                <p14:modId xmlns:p14="http://schemas.microsoft.com/office/powerpoint/2010/main" val="2410768637"/>
              </p:ext>
            </p:extLst>
          </p:nvPr>
        </p:nvGraphicFramePr>
        <p:xfrm>
          <a:off x="1334192" y="1232309"/>
          <a:ext cx="6631192" cy="33873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7DC5198-6436-4893-B405-8C60DD3D3081}"/>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3221924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365977"/>
            <a:ext cx="8845550" cy="430948"/>
          </a:xfrm>
        </p:spPr>
        <p:txBody>
          <a:bodyPr>
            <a:noAutofit/>
          </a:bodyPr>
          <a:lstStyle/>
          <a:p>
            <a:r>
              <a:rPr lang="nb-NO" sz="2000" dirty="0">
                <a:solidFill>
                  <a:schemeClr val="tx1"/>
                </a:solidFill>
              </a:rPr>
              <a:t>Hva fremmer og hemmer innovasjonsprosessen, blant de som ikke har innført innovasjon siste 2 år?</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6510115" cy="369332"/>
          </a:xfrm>
          <a:prstGeom prst="rect">
            <a:avLst/>
          </a:prstGeom>
        </p:spPr>
        <p:txBody>
          <a:bodyPr vert="horz" wrap="none" lIns="0" tIns="0" rIns="0" bIns="0" rtlCol="0">
            <a:spAutoFit/>
          </a:bodyPr>
          <a:lstStyle/>
          <a:p>
            <a:pPr marL="4763"/>
            <a:r>
              <a:rPr lang="nb-NO" sz="800" i="1" dirty="0"/>
              <a:t>Q27: Tenk konkret på det nyeste innovasjonsarbeidet på din arbeidsplass. Hvilke faktorer fremmet eller hemmet innovasjonsprosessen?</a:t>
            </a:r>
          </a:p>
          <a:p>
            <a:pPr marL="4763"/>
            <a:r>
              <a:rPr lang="nb-NO" sz="800" i="1" dirty="0"/>
              <a:t>Filterspørsmål: De som ikke har innført innovasjon, men har satt i gang utvikling av innovasjoner i løpet av de to siste årene. </a:t>
            </a:r>
            <a:r>
              <a:rPr lang="nb-NO" sz="800" i="1" dirty="0" err="1"/>
              <a:t>Difi</a:t>
            </a:r>
            <a:r>
              <a:rPr lang="nb-NO" sz="800" i="1" dirty="0"/>
              <a:t> 2018 (n=41). </a:t>
            </a:r>
            <a:br>
              <a:rPr lang="nb-NO" sz="800" i="1" dirty="0"/>
            </a:br>
            <a:r>
              <a:rPr lang="nb-NO" sz="800" i="1" dirty="0"/>
              <a:t>*Vet ikke og ikke relevant er holdt utenfor</a:t>
            </a:r>
            <a:r>
              <a:rPr lang="nb-NO" sz="800" dirty="0"/>
              <a:t>.</a:t>
            </a: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2473362660"/>
              </p:ext>
            </p:extLst>
          </p:nvPr>
        </p:nvGraphicFramePr>
        <p:xfrm>
          <a:off x="69435" y="862789"/>
          <a:ext cx="8478325" cy="3814702"/>
        </p:xfrm>
        <a:graphic>
          <a:graphicData uri="http://schemas.openxmlformats.org/drawingml/2006/chart">
            <c:chart xmlns:c="http://schemas.openxmlformats.org/drawingml/2006/chart" xmlns:r="http://schemas.openxmlformats.org/officeDocument/2006/relationships" r:id="rId3"/>
          </a:graphicData>
        </a:graphic>
      </p:graphicFrame>
      <p:sp>
        <p:nvSpPr>
          <p:cNvPr id="11" name="Plassholder for lysbildenummer 5">
            <a:extLst>
              <a:ext uri="{FF2B5EF4-FFF2-40B4-BE49-F238E27FC236}">
                <a16:creationId xmlns:a16="http://schemas.microsoft.com/office/drawing/2014/main" id="{E3A22AE7-436C-4517-839A-580E4243C3CB}"/>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72</a:t>
            </a:fld>
            <a:endParaRPr lang="nb-NO" dirty="0"/>
          </a:p>
        </p:txBody>
      </p:sp>
      <p:sp>
        <p:nvSpPr>
          <p:cNvPr id="10" name="Text Placeholder 4">
            <a:extLst>
              <a:ext uri="{FF2B5EF4-FFF2-40B4-BE49-F238E27FC236}">
                <a16:creationId xmlns:a16="http://schemas.microsoft.com/office/drawing/2014/main" id="{F5DD8F3D-E5BC-46E9-B9E3-FA5C24FDB99B}"/>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828539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35722" y="199192"/>
            <a:ext cx="8845550" cy="559643"/>
          </a:xfrm>
        </p:spPr>
        <p:txBody>
          <a:bodyPr>
            <a:noAutofit/>
          </a:bodyPr>
          <a:lstStyle/>
          <a:p>
            <a:r>
              <a:rPr lang="nb-NO" sz="1800" dirty="0">
                <a:solidFill>
                  <a:schemeClr val="tx1"/>
                </a:solidFill>
              </a:rPr>
              <a:t>I hvilken grad tror du din arbeidsplass ville hatt nytte av å ta i bruk innovasjoner? </a:t>
            </a:r>
            <a:br>
              <a:rPr lang="nb-NO" sz="1800" dirty="0">
                <a:solidFill>
                  <a:schemeClr val="tx1"/>
                </a:solidFill>
              </a:rPr>
            </a:br>
            <a:r>
              <a:rPr lang="nb-NO" sz="1800" dirty="0">
                <a:solidFill>
                  <a:schemeClr val="tx1"/>
                </a:solidFill>
              </a:rPr>
              <a:t>- Respondenter som ikke har tatt i bruk eller igangsatt utvikling av innovasjon</a:t>
            </a:r>
          </a:p>
        </p:txBody>
      </p:sp>
      <p:sp>
        <p:nvSpPr>
          <p:cNvPr id="6" name="TextBox 5">
            <a:extLst>
              <a:ext uri="{FF2B5EF4-FFF2-40B4-BE49-F238E27FC236}">
                <a16:creationId xmlns:a16="http://schemas.microsoft.com/office/drawing/2014/main" id="{B98CAE3C-05A6-465B-AD90-F51ADA903963}"/>
              </a:ext>
            </a:extLst>
          </p:cNvPr>
          <p:cNvSpPr txBox="1"/>
          <p:nvPr/>
        </p:nvSpPr>
        <p:spPr>
          <a:xfrm>
            <a:off x="45921" y="4723368"/>
            <a:ext cx="3989015" cy="369332"/>
          </a:xfrm>
          <a:prstGeom prst="rect">
            <a:avLst/>
          </a:prstGeom>
        </p:spPr>
        <p:txBody>
          <a:bodyPr vert="horz" wrap="square" lIns="0" tIns="0" rIns="0" bIns="0" rtlCol="0">
            <a:spAutoFit/>
          </a:bodyPr>
          <a:lstStyle/>
          <a:p>
            <a:pPr marL="4763"/>
            <a:r>
              <a:rPr lang="nb-NO" sz="800" i="1" dirty="0"/>
              <a:t>Q29: Du har nevnt at din arbeidsplass ikke har tatt i bruk eller satt i gang utvikling av innovasjon. I hvilken grad tror du din arbeidsplass ville hatt nytte av å ta i bruk innovasjoner? </a:t>
            </a:r>
            <a:r>
              <a:rPr lang="nb-NO" sz="800" i="1" dirty="0" err="1"/>
              <a:t>Difi</a:t>
            </a:r>
            <a:r>
              <a:rPr lang="nb-NO" sz="800" i="1" dirty="0"/>
              <a:t> 2018 (n=61)</a:t>
            </a:r>
          </a:p>
        </p:txBody>
      </p:sp>
      <p:graphicFrame>
        <p:nvGraphicFramePr>
          <p:cNvPr id="9" name="Chart 8">
            <a:extLst>
              <a:ext uri="{FF2B5EF4-FFF2-40B4-BE49-F238E27FC236}">
                <a16:creationId xmlns:a16="http://schemas.microsoft.com/office/drawing/2014/main" id="{39D4F95E-8110-44AB-9DCA-49F34CE11BDC}"/>
              </a:ext>
            </a:extLst>
          </p:cNvPr>
          <p:cNvGraphicFramePr/>
          <p:nvPr>
            <p:extLst>
              <p:ext uri="{D42A27DB-BD31-4B8C-83A1-F6EECF244321}">
                <p14:modId xmlns:p14="http://schemas.microsoft.com/office/powerpoint/2010/main" val="1702338457"/>
              </p:ext>
            </p:extLst>
          </p:nvPr>
        </p:nvGraphicFramePr>
        <p:xfrm>
          <a:off x="527313" y="1253142"/>
          <a:ext cx="3180520" cy="3037343"/>
        </p:xfrm>
        <a:graphic>
          <a:graphicData uri="http://schemas.openxmlformats.org/drawingml/2006/chart">
            <c:chart xmlns:c="http://schemas.openxmlformats.org/drawingml/2006/chart" xmlns:r="http://schemas.openxmlformats.org/officeDocument/2006/relationships" r:id="rId3"/>
          </a:graphicData>
        </a:graphic>
      </p:graphicFrame>
      <p:sp>
        <p:nvSpPr>
          <p:cNvPr id="2" name="Right Brace 1">
            <a:extLst>
              <a:ext uri="{FF2B5EF4-FFF2-40B4-BE49-F238E27FC236}">
                <a16:creationId xmlns:a16="http://schemas.microsoft.com/office/drawing/2014/main" id="{0646F9CE-8946-410E-AA19-BE4AC08C8757}"/>
              </a:ext>
            </a:extLst>
          </p:cNvPr>
          <p:cNvSpPr/>
          <p:nvPr/>
        </p:nvSpPr>
        <p:spPr>
          <a:xfrm>
            <a:off x="3678553" y="1465263"/>
            <a:ext cx="174928" cy="948620"/>
          </a:xfrm>
          <a:prstGeom prst="rightBrace">
            <a:avLst>
              <a:gd name="adj1" fmla="val 8333"/>
              <a:gd name="adj2" fmla="val 48324"/>
            </a:avLst>
          </a:prstGeom>
          <a:noFill/>
          <a:ln w="12700">
            <a:solidFill>
              <a:schemeClr val="bg2"/>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nb-NO"/>
          </a:p>
        </p:txBody>
      </p:sp>
      <p:sp>
        <p:nvSpPr>
          <p:cNvPr id="4" name="TextBox 3">
            <a:extLst>
              <a:ext uri="{FF2B5EF4-FFF2-40B4-BE49-F238E27FC236}">
                <a16:creationId xmlns:a16="http://schemas.microsoft.com/office/drawing/2014/main" id="{CB93992E-80F1-4FAB-9E7E-9115D55FFC3B}"/>
              </a:ext>
            </a:extLst>
          </p:cNvPr>
          <p:cNvSpPr txBox="1"/>
          <p:nvPr/>
        </p:nvSpPr>
        <p:spPr>
          <a:xfrm>
            <a:off x="3913294" y="1844216"/>
            <a:ext cx="282450" cy="169277"/>
          </a:xfrm>
          <a:prstGeom prst="rect">
            <a:avLst/>
          </a:prstGeom>
        </p:spPr>
        <p:txBody>
          <a:bodyPr vert="horz" wrap="none" lIns="0" tIns="0" rIns="0" bIns="0" rtlCol="0">
            <a:spAutoFit/>
          </a:bodyPr>
          <a:lstStyle/>
          <a:p>
            <a:pPr marL="4763"/>
            <a:r>
              <a:rPr lang="nb-NO" sz="1100" b="1" dirty="0"/>
              <a:t>50 %</a:t>
            </a:r>
          </a:p>
        </p:txBody>
      </p:sp>
      <p:sp>
        <p:nvSpPr>
          <p:cNvPr id="10" name="TextBox 9">
            <a:extLst>
              <a:ext uri="{FF2B5EF4-FFF2-40B4-BE49-F238E27FC236}">
                <a16:creationId xmlns:a16="http://schemas.microsoft.com/office/drawing/2014/main" id="{1FD2BEA6-5B07-4FCE-92E8-6D5FC31F3939}"/>
              </a:ext>
            </a:extLst>
          </p:cNvPr>
          <p:cNvSpPr txBox="1"/>
          <p:nvPr/>
        </p:nvSpPr>
        <p:spPr>
          <a:xfrm>
            <a:off x="4667257" y="4701246"/>
            <a:ext cx="3989015" cy="369332"/>
          </a:xfrm>
          <a:prstGeom prst="rect">
            <a:avLst/>
          </a:prstGeom>
        </p:spPr>
        <p:txBody>
          <a:bodyPr vert="horz" wrap="square" lIns="0" tIns="0" rIns="0" bIns="0" rtlCol="0">
            <a:spAutoFit/>
          </a:bodyPr>
          <a:lstStyle/>
          <a:p>
            <a:pPr marL="4763"/>
            <a:r>
              <a:rPr lang="nb-NO" sz="800" i="1" dirty="0"/>
              <a:t>Q30: Hva skal til for at din arbeidsplass skulle tatt i bruk innovasjoner? </a:t>
            </a:r>
          </a:p>
          <a:p>
            <a:pPr marL="4763"/>
            <a:r>
              <a:rPr lang="nb-NO" sz="800" i="1" dirty="0" err="1"/>
              <a:t>Difi</a:t>
            </a:r>
            <a:r>
              <a:rPr lang="nb-NO" sz="800" i="1" dirty="0"/>
              <a:t> 2018 (n=30). Filterspørsmål: Kun stilt til de som har svart </a:t>
            </a:r>
            <a:br>
              <a:rPr lang="nb-NO" sz="800" i="1" dirty="0"/>
            </a:br>
            <a:r>
              <a:rPr lang="nb-NO" sz="800" i="1" dirty="0"/>
              <a:t>«I meget stor grad» eller «I ganske stor grad» på Q29.</a:t>
            </a:r>
          </a:p>
        </p:txBody>
      </p:sp>
      <p:grpSp>
        <p:nvGrpSpPr>
          <p:cNvPr id="12" name="Group 11">
            <a:extLst>
              <a:ext uri="{FF2B5EF4-FFF2-40B4-BE49-F238E27FC236}">
                <a16:creationId xmlns:a16="http://schemas.microsoft.com/office/drawing/2014/main" id="{B2333031-4B3B-4D30-A783-87E3D9BDCFA3}"/>
              </a:ext>
            </a:extLst>
          </p:cNvPr>
          <p:cNvGrpSpPr/>
          <p:nvPr/>
        </p:nvGrpSpPr>
        <p:grpSpPr>
          <a:xfrm>
            <a:off x="4758850" y="1394563"/>
            <a:ext cx="2803332" cy="3486212"/>
            <a:chOff x="4967288" y="1203326"/>
            <a:chExt cx="3781425" cy="3251215"/>
          </a:xfrm>
        </p:grpSpPr>
        <p:sp>
          <p:nvSpPr>
            <p:cNvPr id="11" name="Rectangle 10">
              <a:extLst>
                <a:ext uri="{FF2B5EF4-FFF2-40B4-BE49-F238E27FC236}">
                  <a16:creationId xmlns:a16="http://schemas.microsoft.com/office/drawing/2014/main" id="{17780EF1-8471-4C46-BF59-DE9B6D17308A}"/>
                </a:ext>
              </a:extLst>
            </p:cNvPr>
            <p:cNvSpPr/>
            <p:nvPr/>
          </p:nvSpPr>
          <p:spPr>
            <a:xfrm>
              <a:off x="4967288" y="1203326"/>
              <a:ext cx="3781425" cy="2846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extBox 7">
              <a:extLst>
                <a:ext uri="{FF2B5EF4-FFF2-40B4-BE49-F238E27FC236}">
                  <a16:creationId xmlns:a16="http://schemas.microsoft.com/office/drawing/2014/main" id="{FF279D27-78A8-4C7C-AE50-643E1BF976F0}"/>
                </a:ext>
              </a:extLst>
            </p:cNvPr>
            <p:cNvSpPr txBox="1"/>
            <p:nvPr/>
          </p:nvSpPr>
          <p:spPr>
            <a:xfrm>
              <a:off x="4985268" y="1309034"/>
              <a:ext cx="3700449" cy="3145507"/>
            </a:xfrm>
            <a:prstGeom prst="rect">
              <a:avLst/>
            </a:prstGeom>
          </p:spPr>
          <p:txBody>
            <a:bodyPr vert="horz" wrap="square" lIns="0" tIns="0" rIns="0" bIns="0" rtlCol="0">
              <a:spAutoFit/>
            </a:bodyPr>
            <a:lstStyle/>
            <a:p>
              <a:pPr marL="4763"/>
              <a:r>
                <a:rPr lang="nb-NO" sz="1000" dirty="0"/>
                <a:t>Forslag til hva som skal til for å ta i bruk innovasjoner på egen arbeidsplass kan deles inn i fire overordnede kategorier:</a:t>
              </a:r>
            </a:p>
            <a:p>
              <a:pPr marL="4763"/>
              <a:endParaRPr lang="nb-NO" sz="1000" dirty="0"/>
            </a:p>
            <a:p>
              <a:pPr marL="176213" indent="-171450">
                <a:buFont typeface="Arial" panose="020B0604020202020204" pitchFamily="34" charset="0"/>
                <a:buChar char="•"/>
              </a:pPr>
              <a:r>
                <a:rPr lang="nb-NO" sz="1000" dirty="0"/>
                <a:t>Arbeidet må være </a:t>
              </a:r>
              <a:r>
                <a:rPr lang="nb-NO" sz="1000" b="1" dirty="0"/>
                <a:t>sentralt ledet</a:t>
              </a:r>
              <a:r>
                <a:rPr lang="nb-NO" sz="1000" dirty="0"/>
                <a:t>, og det må </a:t>
              </a:r>
              <a:r>
                <a:rPr lang="nb-NO" sz="1000" b="1" dirty="0"/>
                <a:t>tilrettelegges</a:t>
              </a:r>
              <a:r>
                <a:rPr lang="nb-NO" sz="1000" dirty="0"/>
                <a:t> for innovasjon på lokale arbeidsplasser. </a:t>
              </a:r>
            </a:p>
            <a:p>
              <a:pPr marL="176213" indent="-171450">
                <a:buFont typeface="Arial" panose="020B0604020202020204" pitchFamily="34" charset="0"/>
                <a:buChar char="•"/>
              </a:pPr>
              <a:r>
                <a:rPr lang="nb-NO" sz="1000" b="1" dirty="0"/>
                <a:t>Ressurstilgjengelighet</a:t>
              </a:r>
              <a:r>
                <a:rPr lang="nb-NO" sz="1000" dirty="0"/>
                <a:t> handler om å ha tid og økonomi til å ta i bruk innovasjoner på arbeidsplassene.</a:t>
              </a:r>
            </a:p>
            <a:p>
              <a:pPr marL="176213" indent="-171450">
                <a:buFont typeface="Arial" panose="020B0604020202020204" pitchFamily="34" charset="0"/>
                <a:buChar char="•"/>
              </a:pPr>
              <a:r>
                <a:rPr lang="nb-NO" sz="1000" dirty="0"/>
                <a:t>Det nevnes også at det må skje en </a:t>
              </a:r>
              <a:r>
                <a:rPr lang="nb-NO" sz="1000" b="1" dirty="0"/>
                <a:t>endring i lovverk eller reguleringer</a:t>
              </a:r>
              <a:r>
                <a:rPr lang="nb-NO" sz="1000" dirty="0"/>
                <a:t> for at arbeidsplassen skal kunne drive med innovasjonsarbeid. </a:t>
              </a:r>
            </a:p>
            <a:p>
              <a:pPr marL="4763"/>
              <a:endParaRPr lang="nb-NO" sz="1000" dirty="0"/>
            </a:p>
            <a:p>
              <a:pPr marL="4763"/>
              <a:r>
                <a:rPr lang="nb-NO" sz="1000" dirty="0"/>
                <a:t>Enkelte av svarene nevner også at innovasjoner er på trappene, men at disse ikke er realisert enda. Dette er forårsaket av andre prosesser som er underveis. </a:t>
              </a:r>
            </a:p>
          </p:txBody>
        </p:sp>
      </p:grpSp>
      <p:sp>
        <p:nvSpPr>
          <p:cNvPr id="15" name="Plassholder for lysbildenummer 5">
            <a:extLst>
              <a:ext uri="{FF2B5EF4-FFF2-40B4-BE49-F238E27FC236}">
                <a16:creationId xmlns:a16="http://schemas.microsoft.com/office/drawing/2014/main" id="{E92D7EB9-EE94-4CFF-AF68-20F155A69AB7}"/>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73</a:t>
            </a:fld>
            <a:endParaRPr lang="nb-NO" dirty="0"/>
          </a:p>
        </p:txBody>
      </p:sp>
      <p:sp>
        <p:nvSpPr>
          <p:cNvPr id="17" name="Text Placeholder 4">
            <a:extLst>
              <a:ext uri="{FF2B5EF4-FFF2-40B4-BE49-F238E27FC236}">
                <a16:creationId xmlns:a16="http://schemas.microsoft.com/office/drawing/2014/main" id="{BD0C8E41-A26F-4096-89C3-397DBBBEB192}"/>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406029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D819-DBFC-4DBF-867E-33ADE3B1AE8F}"/>
              </a:ext>
            </a:extLst>
          </p:cNvPr>
          <p:cNvSpPr>
            <a:spLocks noGrp="1"/>
          </p:cNvSpPr>
          <p:nvPr>
            <p:ph type="title"/>
          </p:nvPr>
        </p:nvSpPr>
        <p:spPr>
          <a:xfrm>
            <a:off x="227013" y="170164"/>
            <a:ext cx="8538707" cy="626762"/>
          </a:xfrm>
        </p:spPr>
        <p:txBody>
          <a:bodyPr>
            <a:normAutofit/>
          </a:bodyPr>
          <a:lstStyle/>
          <a:p>
            <a:r>
              <a:rPr lang="nb-NO" sz="2000" dirty="0">
                <a:solidFill>
                  <a:schemeClr val="tx1"/>
                </a:solidFill>
              </a:rPr>
              <a:t>Har din arbeidsplass hatt ett eller flere innovasjonsforsøk som ikke har ført til forbedringer i resultater eller aktiviteter?</a:t>
            </a:r>
          </a:p>
        </p:txBody>
      </p:sp>
      <p:graphicFrame>
        <p:nvGraphicFramePr>
          <p:cNvPr id="10" name="Chart 9">
            <a:extLst>
              <a:ext uri="{FF2B5EF4-FFF2-40B4-BE49-F238E27FC236}">
                <a16:creationId xmlns:a16="http://schemas.microsoft.com/office/drawing/2014/main" id="{6D945D2B-8E44-4B7E-A0E8-2A5843B75E13}"/>
              </a:ext>
            </a:extLst>
          </p:cNvPr>
          <p:cNvGraphicFramePr/>
          <p:nvPr>
            <p:extLst>
              <p:ext uri="{D42A27DB-BD31-4B8C-83A1-F6EECF244321}">
                <p14:modId xmlns:p14="http://schemas.microsoft.com/office/powerpoint/2010/main" val="1882404335"/>
              </p:ext>
            </p:extLst>
          </p:nvPr>
        </p:nvGraphicFramePr>
        <p:xfrm>
          <a:off x="232376" y="863919"/>
          <a:ext cx="3615055" cy="3544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32D8E7E-0957-463B-B4E9-2ED2A21CEDF1}"/>
              </a:ext>
            </a:extLst>
          </p:cNvPr>
          <p:cNvGraphicFramePr/>
          <p:nvPr>
            <p:extLst>
              <p:ext uri="{D42A27DB-BD31-4B8C-83A1-F6EECF244321}">
                <p14:modId xmlns:p14="http://schemas.microsoft.com/office/powerpoint/2010/main" val="3496175426"/>
              </p:ext>
            </p:extLst>
          </p:nvPr>
        </p:nvGraphicFramePr>
        <p:xfrm>
          <a:off x="4130040" y="690984"/>
          <a:ext cx="4693920" cy="406876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5E40EE2-8653-4F89-A12C-4EB0CF451F5E}"/>
              </a:ext>
            </a:extLst>
          </p:cNvPr>
          <p:cNvSpPr txBox="1"/>
          <p:nvPr/>
        </p:nvSpPr>
        <p:spPr>
          <a:xfrm>
            <a:off x="34925" y="4850323"/>
            <a:ext cx="4203700" cy="246221"/>
          </a:xfrm>
          <a:prstGeom prst="rect">
            <a:avLst/>
          </a:prstGeom>
        </p:spPr>
        <p:txBody>
          <a:bodyPr vert="horz" wrap="square" lIns="0" tIns="0" rIns="0" bIns="0" rtlCol="0">
            <a:spAutoFit/>
          </a:bodyPr>
          <a:lstStyle/>
          <a:p>
            <a:pPr marL="4763"/>
            <a:r>
              <a:rPr lang="nb-NO" sz="800" i="1" dirty="0"/>
              <a:t>Q32: Har din arbeidsplass hatt ett eller flere innovasjonsforsøk som ikke har ført til forbedringer i resultater eller aktiviteter? Alle </a:t>
            </a:r>
            <a:r>
              <a:rPr lang="nb-NO" sz="800" i="1" dirty="0" err="1"/>
              <a:t>Difi</a:t>
            </a:r>
            <a:r>
              <a:rPr lang="nb-NO" sz="800" i="1" dirty="0"/>
              <a:t> 2018 (n=762)</a:t>
            </a:r>
          </a:p>
        </p:txBody>
      </p:sp>
      <p:sp>
        <p:nvSpPr>
          <p:cNvPr id="15" name="TextBox 14">
            <a:extLst>
              <a:ext uri="{FF2B5EF4-FFF2-40B4-BE49-F238E27FC236}">
                <a16:creationId xmlns:a16="http://schemas.microsoft.com/office/drawing/2014/main" id="{54743786-48B2-44B2-8472-8BACFD66CCD1}"/>
              </a:ext>
            </a:extLst>
          </p:cNvPr>
          <p:cNvSpPr txBox="1"/>
          <p:nvPr/>
        </p:nvSpPr>
        <p:spPr>
          <a:xfrm>
            <a:off x="4643438" y="4834934"/>
            <a:ext cx="3464242" cy="246221"/>
          </a:xfrm>
          <a:prstGeom prst="rect">
            <a:avLst/>
          </a:prstGeom>
        </p:spPr>
        <p:txBody>
          <a:bodyPr vert="horz" wrap="square" lIns="0" tIns="0" rIns="0" bIns="0" rtlCol="0">
            <a:spAutoFit/>
          </a:bodyPr>
          <a:lstStyle/>
          <a:p>
            <a:pPr marL="4763"/>
            <a:r>
              <a:rPr lang="nb-NO" sz="800" i="1" dirty="0"/>
              <a:t>Q33: Dreide innovasjonsforsøket/-ene seg om: Nye eller vesentlig endrede:</a:t>
            </a:r>
          </a:p>
          <a:p>
            <a:pPr marL="4763"/>
            <a:r>
              <a:rPr lang="nb-NO" sz="800" i="1" dirty="0"/>
              <a:t>Filterspørsmål: Kun stilt til de som har svar «Ja» på Q32 </a:t>
            </a:r>
            <a:r>
              <a:rPr lang="nb-NO" sz="800" i="1" dirty="0" err="1"/>
              <a:t>Difi</a:t>
            </a:r>
            <a:r>
              <a:rPr lang="nb-NO" sz="800" i="1" dirty="0"/>
              <a:t> 2018 (n=243)</a:t>
            </a:r>
          </a:p>
        </p:txBody>
      </p:sp>
      <p:sp>
        <p:nvSpPr>
          <p:cNvPr id="12" name="Plassholder for lysbildenummer 5">
            <a:extLst>
              <a:ext uri="{FF2B5EF4-FFF2-40B4-BE49-F238E27FC236}">
                <a16:creationId xmlns:a16="http://schemas.microsoft.com/office/drawing/2014/main" id="{D17E8992-F93F-4F7E-839A-73463E1DF417}"/>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74</a:t>
            </a:fld>
            <a:endParaRPr lang="nb-NO" dirty="0"/>
          </a:p>
        </p:txBody>
      </p:sp>
      <p:cxnSp>
        <p:nvCxnSpPr>
          <p:cNvPr id="16" name="Straight Connector 15">
            <a:extLst>
              <a:ext uri="{FF2B5EF4-FFF2-40B4-BE49-F238E27FC236}">
                <a16:creationId xmlns:a16="http://schemas.microsoft.com/office/drawing/2014/main" id="{89ECC753-8266-4B38-8572-96F74A517CB0}"/>
              </a:ext>
            </a:extLst>
          </p:cNvPr>
          <p:cNvCxnSpPr>
            <a:cxnSpLocks/>
          </p:cNvCxnSpPr>
          <p:nvPr/>
        </p:nvCxnSpPr>
        <p:spPr>
          <a:xfrm flipV="1">
            <a:off x="2834640" y="1402398"/>
            <a:ext cx="1737360" cy="29686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A7316A11-D696-4D9D-A94F-517F65835E58}"/>
              </a:ext>
            </a:extLst>
          </p:cNvPr>
          <p:cNvCxnSpPr>
            <a:cxnSpLocks/>
          </p:cNvCxnSpPr>
          <p:nvPr/>
        </p:nvCxnSpPr>
        <p:spPr>
          <a:xfrm>
            <a:off x="2834640" y="3893820"/>
            <a:ext cx="1737360" cy="28194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1" name="Text Placeholder 4">
            <a:extLst>
              <a:ext uri="{FF2B5EF4-FFF2-40B4-BE49-F238E27FC236}">
                <a16:creationId xmlns:a16="http://schemas.microsoft.com/office/drawing/2014/main" id="{E3FC9015-8A46-42B1-8F62-63880E2E6B6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608132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C1DD-BE28-4752-B850-53F628D359CD}"/>
              </a:ext>
            </a:extLst>
          </p:cNvPr>
          <p:cNvSpPr>
            <a:spLocks noGrp="1"/>
          </p:cNvSpPr>
          <p:nvPr>
            <p:ph type="title"/>
          </p:nvPr>
        </p:nvSpPr>
        <p:spPr>
          <a:xfrm>
            <a:off x="227013" y="173618"/>
            <a:ext cx="8838599" cy="623308"/>
          </a:xfrm>
        </p:spPr>
        <p:txBody>
          <a:bodyPr>
            <a:normAutofit/>
          </a:bodyPr>
          <a:lstStyle/>
          <a:p>
            <a:r>
              <a:rPr lang="nb-NO" sz="2000" dirty="0">
                <a:solidFill>
                  <a:schemeClr val="tx1"/>
                </a:solidFill>
              </a:rPr>
              <a:t>Hva var de(n) viktigste årsaken til at innovasjonsforsøket/-ene ikke førte til de ønskede forbedringene?</a:t>
            </a:r>
          </a:p>
        </p:txBody>
      </p:sp>
      <p:graphicFrame>
        <p:nvGraphicFramePr>
          <p:cNvPr id="7" name="Chart 6">
            <a:extLst>
              <a:ext uri="{FF2B5EF4-FFF2-40B4-BE49-F238E27FC236}">
                <a16:creationId xmlns:a16="http://schemas.microsoft.com/office/drawing/2014/main" id="{6B30CE14-7F1A-4011-9F3E-72FBAAD8353F}"/>
              </a:ext>
            </a:extLst>
          </p:cNvPr>
          <p:cNvGraphicFramePr/>
          <p:nvPr>
            <p:extLst>
              <p:ext uri="{D42A27DB-BD31-4B8C-83A1-F6EECF244321}">
                <p14:modId xmlns:p14="http://schemas.microsoft.com/office/powerpoint/2010/main" val="1299922981"/>
              </p:ext>
            </p:extLst>
          </p:nvPr>
        </p:nvGraphicFramePr>
        <p:xfrm>
          <a:off x="758757" y="1105016"/>
          <a:ext cx="6861243" cy="33034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F34003C-3A9F-46D3-93BC-16EDE080E1F7}"/>
              </a:ext>
            </a:extLst>
          </p:cNvPr>
          <p:cNvSpPr txBox="1"/>
          <p:nvPr/>
        </p:nvSpPr>
        <p:spPr>
          <a:xfrm>
            <a:off x="34925" y="4854099"/>
            <a:ext cx="5817904" cy="246221"/>
          </a:xfrm>
          <a:prstGeom prst="rect">
            <a:avLst/>
          </a:prstGeom>
        </p:spPr>
        <p:txBody>
          <a:bodyPr vert="horz" wrap="square" lIns="0" tIns="0" rIns="0" bIns="0" rtlCol="0">
            <a:spAutoFit/>
          </a:bodyPr>
          <a:lstStyle/>
          <a:p>
            <a:pPr marL="4763"/>
            <a:r>
              <a:rPr lang="nb-NO" sz="800" i="1" dirty="0"/>
              <a:t>Q34: Hva var de(n) viktigste årsaken til at innovasjonsforsøket/-ene ikke førte til de ønskede forbedringene?</a:t>
            </a:r>
          </a:p>
          <a:p>
            <a:pPr marL="4763"/>
            <a:r>
              <a:rPr lang="nb-NO" sz="800" i="1" dirty="0"/>
              <a:t>Filterspørsmål: Kun stilt til de som har svar «Ja» på Q32 </a:t>
            </a:r>
            <a:r>
              <a:rPr lang="nb-NO" sz="800" i="1" dirty="0" err="1"/>
              <a:t>Difi</a:t>
            </a:r>
            <a:r>
              <a:rPr lang="nb-NO" sz="800" i="1" dirty="0"/>
              <a:t> 2018 (n= 243)</a:t>
            </a:r>
          </a:p>
        </p:txBody>
      </p:sp>
      <p:sp>
        <p:nvSpPr>
          <p:cNvPr id="12" name="Plassholder for lysbildenummer 5">
            <a:extLst>
              <a:ext uri="{FF2B5EF4-FFF2-40B4-BE49-F238E27FC236}">
                <a16:creationId xmlns:a16="http://schemas.microsoft.com/office/drawing/2014/main" id="{31A5DFC8-1F83-46D4-9BB9-CCA4F00E740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75</a:t>
            </a:fld>
            <a:endParaRPr lang="nb-NO" dirty="0"/>
          </a:p>
        </p:txBody>
      </p:sp>
      <p:sp>
        <p:nvSpPr>
          <p:cNvPr id="10" name="Text Placeholder 4">
            <a:extLst>
              <a:ext uri="{FF2B5EF4-FFF2-40B4-BE49-F238E27FC236}">
                <a16:creationId xmlns:a16="http://schemas.microsoft.com/office/drawing/2014/main" id="{2FDC2026-F2A2-4064-9ADB-E0F27C5D615D}"/>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522778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99780-AA16-4527-86FC-A7739ECB5411}"/>
              </a:ext>
            </a:extLst>
          </p:cNvPr>
          <p:cNvSpPr txBox="1"/>
          <p:nvPr/>
        </p:nvSpPr>
        <p:spPr>
          <a:xfrm>
            <a:off x="453710" y="2680379"/>
            <a:ext cx="2754280" cy="440762"/>
          </a:xfrm>
          <a:prstGeom prst="rect">
            <a:avLst/>
          </a:prstGeom>
          <a:noFill/>
        </p:spPr>
        <p:txBody>
          <a:bodyPr wrap="none" rtlCol="0">
            <a:spAutoFit/>
          </a:bodyPr>
          <a:lstStyle/>
          <a:p>
            <a:r>
              <a:rPr lang="nb-NO" dirty="0">
                <a:solidFill>
                  <a:schemeClr val="bg1"/>
                </a:solidFill>
              </a:rPr>
              <a:t>Organisasjonskultur</a:t>
            </a:r>
          </a:p>
        </p:txBody>
      </p:sp>
    </p:spTree>
    <p:extLst>
      <p:ext uri="{BB962C8B-B14F-4D97-AF65-F5344CB8AC3E}">
        <p14:creationId xmlns:p14="http://schemas.microsoft.com/office/powerpoint/2010/main" val="3819827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CAE3C-05A6-465B-AD90-F51ADA903963}"/>
              </a:ext>
            </a:extLst>
          </p:cNvPr>
          <p:cNvSpPr txBox="1"/>
          <p:nvPr/>
        </p:nvSpPr>
        <p:spPr>
          <a:xfrm>
            <a:off x="34925" y="4856168"/>
            <a:ext cx="4448175" cy="246221"/>
          </a:xfrm>
          <a:prstGeom prst="rect">
            <a:avLst/>
          </a:prstGeom>
        </p:spPr>
        <p:txBody>
          <a:bodyPr vert="horz" wrap="square" lIns="0" tIns="0" rIns="0" bIns="0" rtlCol="0">
            <a:spAutoFit/>
          </a:bodyPr>
          <a:lstStyle/>
          <a:p>
            <a:pPr marL="4763"/>
            <a:r>
              <a:rPr lang="nb-NO" sz="800" i="1" dirty="0"/>
              <a:t>Q31: Hvor enig eller uenig er du i følgende utsagn om din arbeidsplass? </a:t>
            </a:r>
            <a:r>
              <a:rPr lang="nb-NO" sz="800" i="1" dirty="0" err="1"/>
              <a:t>Difi</a:t>
            </a:r>
            <a:r>
              <a:rPr lang="nb-NO" sz="800" i="1" dirty="0"/>
              <a:t> 2018 (n=762)</a:t>
            </a:r>
          </a:p>
          <a:p>
            <a:pPr marL="4763"/>
            <a:r>
              <a:rPr lang="nb-NO" sz="800" i="1" dirty="0"/>
              <a:t>*«Ikke relevant» og «Vet ikke» er holdt utenfor der det tallene ikke fikk plass.</a:t>
            </a:r>
          </a:p>
        </p:txBody>
      </p:sp>
      <p:graphicFrame>
        <p:nvGraphicFramePr>
          <p:cNvPr id="19" name="Chart 18">
            <a:extLst>
              <a:ext uri="{FF2B5EF4-FFF2-40B4-BE49-F238E27FC236}">
                <a16:creationId xmlns:a16="http://schemas.microsoft.com/office/drawing/2014/main" id="{AF85CAF4-E308-4858-A49D-83DE981D5554}"/>
              </a:ext>
            </a:extLst>
          </p:cNvPr>
          <p:cNvGraphicFramePr/>
          <p:nvPr>
            <p:extLst>
              <p:ext uri="{D42A27DB-BD31-4B8C-83A1-F6EECF244321}">
                <p14:modId xmlns:p14="http://schemas.microsoft.com/office/powerpoint/2010/main" val="1008882947"/>
              </p:ext>
            </p:extLst>
          </p:nvPr>
        </p:nvGraphicFramePr>
        <p:xfrm>
          <a:off x="250825" y="798406"/>
          <a:ext cx="8636146" cy="3805344"/>
        </p:xfrm>
        <a:graphic>
          <a:graphicData uri="http://schemas.openxmlformats.org/drawingml/2006/chart">
            <c:chart xmlns:c="http://schemas.openxmlformats.org/drawingml/2006/chart" xmlns:r="http://schemas.openxmlformats.org/officeDocument/2006/relationships" r:id="rId3"/>
          </a:graphicData>
        </a:graphic>
      </p:graphicFrame>
      <p:sp>
        <p:nvSpPr>
          <p:cNvPr id="9" name="Plassholder for lysbildenummer 5">
            <a:extLst>
              <a:ext uri="{FF2B5EF4-FFF2-40B4-BE49-F238E27FC236}">
                <a16:creationId xmlns:a16="http://schemas.microsoft.com/office/drawing/2014/main" id="{17B75968-5EA6-4B20-BD48-95D7D2A3E0F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77</a:t>
            </a:fld>
            <a:endParaRPr lang="nb-NO" dirty="0"/>
          </a:p>
        </p:txBody>
      </p:sp>
      <p:sp>
        <p:nvSpPr>
          <p:cNvPr id="7" name="Title 3">
            <a:extLst>
              <a:ext uri="{FF2B5EF4-FFF2-40B4-BE49-F238E27FC236}">
                <a16:creationId xmlns:a16="http://schemas.microsoft.com/office/drawing/2014/main" id="{2A255FD0-7223-4D9F-9971-6878BFDC47E6}"/>
              </a:ext>
            </a:extLst>
          </p:cNvPr>
          <p:cNvSpPr txBox="1">
            <a:spLocks/>
          </p:cNvSpPr>
          <p:nvPr/>
        </p:nvSpPr>
        <p:spPr>
          <a:xfrm>
            <a:off x="232644" y="202608"/>
            <a:ext cx="7137420" cy="389530"/>
          </a:xfrm>
          <a:prstGeom prst="rect">
            <a:avLst/>
          </a:prstGeom>
        </p:spPr>
        <p:txBody>
          <a:bodyPr vert="horz" lIns="0" tIns="0" rIns="0" bIns="0" rtlCol="0" anchor="b" anchorCtr="0">
            <a:normAutofit fontScale="925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Hvor enig eller uenig er du i følgende utsagn om din arbeidsplass?</a:t>
            </a:r>
          </a:p>
        </p:txBody>
      </p:sp>
      <p:sp>
        <p:nvSpPr>
          <p:cNvPr id="10" name="Text Placeholder 4">
            <a:extLst>
              <a:ext uri="{FF2B5EF4-FFF2-40B4-BE49-F238E27FC236}">
                <a16:creationId xmlns:a16="http://schemas.microsoft.com/office/drawing/2014/main" id="{3A2C55ED-AE1B-42D9-8290-14BDCCE670D2}"/>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707668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3FC1-FC3E-4393-8AA3-AC40DE06D6A9}"/>
              </a:ext>
            </a:extLst>
          </p:cNvPr>
          <p:cNvSpPr txBox="1"/>
          <p:nvPr/>
        </p:nvSpPr>
        <p:spPr>
          <a:xfrm>
            <a:off x="55503" y="2680379"/>
            <a:ext cx="3845476" cy="789190"/>
          </a:xfrm>
          <a:prstGeom prst="rect">
            <a:avLst/>
          </a:prstGeom>
          <a:noFill/>
        </p:spPr>
        <p:txBody>
          <a:bodyPr wrap="none" rtlCol="0">
            <a:spAutoFit/>
          </a:bodyPr>
          <a:lstStyle/>
          <a:p>
            <a:r>
              <a:rPr lang="nb-NO" dirty="0">
                <a:solidFill>
                  <a:schemeClr val="bg1"/>
                </a:solidFill>
              </a:rPr>
              <a:t>Hva skal til for å fremme </a:t>
            </a:r>
          </a:p>
          <a:p>
            <a:r>
              <a:rPr lang="nb-NO" dirty="0">
                <a:solidFill>
                  <a:schemeClr val="bg1"/>
                </a:solidFill>
              </a:rPr>
              <a:t>innovasjon i offentlig sektor?</a:t>
            </a:r>
          </a:p>
        </p:txBody>
      </p:sp>
    </p:spTree>
    <p:extLst>
      <p:ext uri="{BB962C8B-B14F-4D97-AF65-F5344CB8AC3E}">
        <p14:creationId xmlns:p14="http://schemas.microsoft.com/office/powerpoint/2010/main" val="9167610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738B-226A-4B85-8B1F-E06DF6CA9B2F}"/>
              </a:ext>
            </a:extLst>
          </p:cNvPr>
          <p:cNvSpPr>
            <a:spLocks noGrp="1"/>
          </p:cNvSpPr>
          <p:nvPr>
            <p:ph type="title"/>
          </p:nvPr>
        </p:nvSpPr>
        <p:spPr>
          <a:xfrm>
            <a:off x="227013" y="277009"/>
            <a:ext cx="8845550" cy="315130"/>
          </a:xfrm>
        </p:spPr>
        <p:txBody>
          <a:bodyPr>
            <a:normAutofit/>
          </a:bodyPr>
          <a:lstStyle/>
          <a:p>
            <a:r>
              <a:rPr lang="en-GB" sz="2000" dirty="0" err="1">
                <a:solidFill>
                  <a:schemeClr val="tx1"/>
                </a:solidFill>
              </a:rPr>
              <a:t>Oftest</a:t>
            </a:r>
            <a:r>
              <a:rPr lang="en-GB" sz="2000" dirty="0">
                <a:solidFill>
                  <a:schemeClr val="tx1"/>
                </a:solidFill>
              </a:rPr>
              <a:t> </a:t>
            </a:r>
            <a:r>
              <a:rPr lang="en-GB" sz="2000" dirty="0" err="1">
                <a:solidFill>
                  <a:schemeClr val="tx1"/>
                </a:solidFill>
              </a:rPr>
              <a:t>nevnte</a:t>
            </a:r>
            <a:r>
              <a:rPr lang="en-GB" sz="2000" dirty="0">
                <a:solidFill>
                  <a:schemeClr val="tx1"/>
                </a:solidFill>
              </a:rPr>
              <a:t> </a:t>
            </a:r>
            <a:r>
              <a:rPr lang="en-GB" sz="2000" dirty="0" err="1">
                <a:solidFill>
                  <a:schemeClr val="tx1"/>
                </a:solidFill>
              </a:rPr>
              <a:t>forslag</a:t>
            </a:r>
            <a:r>
              <a:rPr lang="en-GB" sz="2000" dirty="0">
                <a:solidFill>
                  <a:schemeClr val="tx1"/>
                </a:solidFill>
              </a:rPr>
              <a:t> </a:t>
            </a:r>
            <a:r>
              <a:rPr lang="en-GB" sz="2000" dirty="0" err="1">
                <a:solidFill>
                  <a:schemeClr val="tx1"/>
                </a:solidFill>
              </a:rPr>
              <a:t>til</a:t>
            </a:r>
            <a:r>
              <a:rPr lang="en-GB" sz="2000" dirty="0">
                <a:solidFill>
                  <a:schemeClr val="tx1"/>
                </a:solidFill>
              </a:rPr>
              <a:t> </a:t>
            </a:r>
            <a:r>
              <a:rPr lang="en-GB" sz="2000" dirty="0" err="1">
                <a:solidFill>
                  <a:schemeClr val="tx1"/>
                </a:solidFill>
              </a:rPr>
              <a:t>hva</a:t>
            </a:r>
            <a:r>
              <a:rPr lang="en-GB" sz="2000" dirty="0">
                <a:solidFill>
                  <a:schemeClr val="tx1"/>
                </a:solidFill>
              </a:rPr>
              <a:t> </a:t>
            </a:r>
            <a:r>
              <a:rPr lang="en-GB" sz="2000" dirty="0" err="1">
                <a:solidFill>
                  <a:schemeClr val="tx1"/>
                </a:solidFill>
              </a:rPr>
              <a:t>som</a:t>
            </a:r>
            <a:r>
              <a:rPr lang="en-GB" sz="2000" dirty="0">
                <a:solidFill>
                  <a:schemeClr val="tx1"/>
                </a:solidFill>
              </a:rPr>
              <a:t> </a:t>
            </a:r>
            <a:r>
              <a:rPr lang="en-GB" sz="2000" dirty="0" err="1">
                <a:solidFill>
                  <a:schemeClr val="tx1"/>
                </a:solidFill>
              </a:rPr>
              <a:t>kan</a:t>
            </a:r>
            <a:r>
              <a:rPr lang="en-GB" sz="2000" dirty="0">
                <a:solidFill>
                  <a:schemeClr val="tx1"/>
                </a:solidFill>
              </a:rPr>
              <a:t> </a:t>
            </a:r>
            <a:r>
              <a:rPr lang="en-GB" sz="2000" dirty="0" err="1">
                <a:solidFill>
                  <a:schemeClr val="tx1"/>
                </a:solidFill>
              </a:rPr>
              <a:t>fremme</a:t>
            </a:r>
            <a:r>
              <a:rPr lang="en-GB" sz="2000" dirty="0">
                <a:solidFill>
                  <a:schemeClr val="tx1"/>
                </a:solidFill>
              </a:rPr>
              <a:t> </a:t>
            </a:r>
            <a:r>
              <a:rPr lang="en-GB" sz="2000" dirty="0" err="1">
                <a:solidFill>
                  <a:schemeClr val="tx1"/>
                </a:solidFill>
              </a:rPr>
              <a:t>innovasjon</a:t>
            </a:r>
            <a:r>
              <a:rPr lang="en-GB" sz="2000" dirty="0">
                <a:solidFill>
                  <a:schemeClr val="tx1"/>
                </a:solidFill>
              </a:rPr>
              <a:t> </a:t>
            </a:r>
            <a:r>
              <a:rPr lang="en-GB" sz="2000" dirty="0" err="1">
                <a:solidFill>
                  <a:schemeClr val="tx1"/>
                </a:solidFill>
              </a:rPr>
              <a:t>i</a:t>
            </a:r>
            <a:r>
              <a:rPr lang="en-GB" sz="2000" dirty="0">
                <a:solidFill>
                  <a:schemeClr val="tx1"/>
                </a:solidFill>
              </a:rPr>
              <a:t> </a:t>
            </a:r>
            <a:r>
              <a:rPr lang="en-GB" sz="2000" dirty="0" err="1">
                <a:solidFill>
                  <a:schemeClr val="tx1"/>
                </a:solidFill>
              </a:rPr>
              <a:t>offentlig</a:t>
            </a:r>
            <a:r>
              <a:rPr lang="en-GB" sz="2000" dirty="0">
                <a:solidFill>
                  <a:schemeClr val="tx1"/>
                </a:solidFill>
              </a:rPr>
              <a:t> </a:t>
            </a:r>
            <a:r>
              <a:rPr lang="en-GB" sz="2000" dirty="0" err="1">
                <a:solidFill>
                  <a:schemeClr val="tx1"/>
                </a:solidFill>
              </a:rPr>
              <a:t>sektor</a:t>
            </a:r>
            <a:endParaRPr lang="nb-NO" sz="2000" dirty="0">
              <a:solidFill>
                <a:schemeClr val="tx1"/>
              </a:solidFill>
            </a:endParaRPr>
          </a:p>
        </p:txBody>
      </p:sp>
      <p:sp>
        <p:nvSpPr>
          <p:cNvPr id="5" name="Text Placeholder 10">
            <a:extLst>
              <a:ext uri="{FF2B5EF4-FFF2-40B4-BE49-F238E27FC236}">
                <a16:creationId xmlns:a16="http://schemas.microsoft.com/office/drawing/2014/main" id="{B5A86AC8-52DD-4175-998C-4830ACC797D6}"/>
              </a:ext>
            </a:extLst>
          </p:cNvPr>
          <p:cNvSpPr txBox="1">
            <a:spLocks/>
          </p:cNvSpPr>
          <p:nvPr/>
        </p:nvSpPr>
        <p:spPr>
          <a:xfrm>
            <a:off x="231649" y="939806"/>
            <a:ext cx="4340352" cy="373156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690" lvl="1" indent="-171450">
              <a:spcBef>
                <a:spcPts val="0"/>
              </a:spcBef>
              <a:spcAft>
                <a:spcPts val="0"/>
              </a:spcAft>
              <a:buFontTx/>
              <a:buChar char="-"/>
            </a:pPr>
            <a:r>
              <a:rPr lang="nb-NO" b="1" dirty="0"/>
              <a:t>Ressurstilgjengelighet</a:t>
            </a:r>
          </a:p>
          <a:p>
            <a:pPr marL="358252" lvl="2" indent="-171450">
              <a:spcBef>
                <a:spcPts val="0"/>
              </a:spcBef>
              <a:spcAft>
                <a:spcPts val="0"/>
              </a:spcAft>
              <a:buFontTx/>
              <a:buChar char="-"/>
            </a:pPr>
            <a:r>
              <a:rPr lang="nb-NO" sz="1000" dirty="0"/>
              <a:t>Økte, </a:t>
            </a:r>
            <a:r>
              <a:rPr lang="nb-NO" sz="1000" b="1" dirty="0"/>
              <a:t>midler</a:t>
            </a:r>
            <a:r>
              <a:rPr lang="nb-NO" sz="1000" dirty="0"/>
              <a:t> til å gjennomføre innovasjon i tillegg til vanlig drift. Enten ved å </a:t>
            </a:r>
            <a:r>
              <a:rPr lang="nb-NO" sz="1000" b="1" dirty="0" err="1"/>
              <a:t>tilgjengeliggjøre</a:t>
            </a:r>
            <a:r>
              <a:rPr lang="nb-NO" sz="1000" dirty="0"/>
              <a:t> </a:t>
            </a:r>
            <a:r>
              <a:rPr lang="nb-NO" sz="1000" b="1" dirty="0"/>
              <a:t>årsverk</a:t>
            </a:r>
            <a:r>
              <a:rPr lang="nb-NO" sz="1000" dirty="0"/>
              <a:t> som kan fokusere på innovasjon, eller </a:t>
            </a:r>
            <a:r>
              <a:rPr lang="nb-NO" sz="1000" b="1" dirty="0"/>
              <a:t>øremerkede</a:t>
            </a:r>
            <a:r>
              <a:rPr lang="nb-NO" sz="1000" dirty="0"/>
              <a:t> midler til å forsøke eller innføre eksempelvis ny teknologi. </a:t>
            </a:r>
          </a:p>
          <a:p>
            <a:pPr marL="358252" lvl="2" indent="-171450">
              <a:spcBef>
                <a:spcPts val="0"/>
              </a:spcBef>
              <a:spcAft>
                <a:spcPts val="0"/>
              </a:spcAft>
              <a:buFontTx/>
              <a:buChar char="-"/>
            </a:pPr>
            <a:r>
              <a:rPr lang="nb-NO" sz="1000" dirty="0"/>
              <a:t>La </a:t>
            </a:r>
            <a:r>
              <a:rPr lang="nb-NO" sz="1000" b="1" dirty="0"/>
              <a:t>overskuddet</a:t>
            </a:r>
            <a:r>
              <a:rPr lang="nb-NO" sz="1000" dirty="0"/>
              <a:t> være igjen i virksomheten etter effektiviseringer. </a:t>
            </a:r>
          </a:p>
          <a:p>
            <a:pPr marL="174690" lvl="1" indent="-171450">
              <a:spcBef>
                <a:spcPts val="0"/>
              </a:spcBef>
              <a:spcAft>
                <a:spcPts val="0"/>
              </a:spcAft>
              <a:buFontTx/>
              <a:buChar char="-"/>
            </a:pPr>
            <a:r>
              <a:rPr lang="nb-NO" b="1" dirty="0"/>
              <a:t>Åpenhet, tillit og deling</a:t>
            </a:r>
          </a:p>
          <a:p>
            <a:pPr marL="358252" lvl="2" indent="-171450">
              <a:spcBef>
                <a:spcPts val="0"/>
              </a:spcBef>
              <a:spcAft>
                <a:spcPts val="0"/>
              </a:spcAft>
              <a:buFontTx/>
              <a:buChar char="-"/>
            </a:pPr>
            <a:r>
              <a:rPr lang="nb-NO" sz="1000" dirty="0"/>
              <a:t>Trygghet hos og </a:t>
            </a:r>
            <a:r>
              <a:rPr lang="nb-NO" sz="1000" b="1" dirty="0"/>
              <a:t>tillit</a:t>
            </a:r>
            <a:r>
              <a:rPr lang="nb-NO" sz="1000" dirty="0"/>
              <a:t> til å la ledere eller medarbeidere forsøke og feile uten detaljstyring. </a:t>
            </a:r>
          </a:p>
          <a:p>
            <a:pPr marL="358252" lvl="2" indent="-171450">
              <a:spcBef>
                <a:spcPts val="0"/>
              </a:spcBef>
              <a:spcAft>
                <a:spcPts val="0"/>
              </a:spcAft>
              <a:buFontTx/>
              <a:buChar char="-"/>
            </a:pPr>
            <a:r>
              <a:rPr lang="nb-NO" sz="1000" b="1" dirty="0"/>
              <a:t>Åpenhet</a:t>
            </a:r>
            <a:r>
              <a:rPr lang="nb-NO" sz="1000" dirty="0"/>
              <a:t> ut mot andre virksomheter, offentlige og private, gjennom å dele erfaringer og </a:t>
            </a:r>
            <a:r>
              <a:rPr lang="nb-NO" sz="1000" b="1" dirty="0"/>
              <a:t>samarbeide</a:t>
            </a:r>
            <a:r>
              <a:rPr lang="nb-NO" sz="1000" dirty="0"/>
              <a:t> med andre.</a:t>
            </a:r>
          </a:p>
          <a:p>
            <a:pPr marL="358252" lvl="2" indent="-171450">
              <a:spcBef>
                <a:spcPts val="0"/>
              </a:spcBef>
              <a:spcAft>
                <a:spcPts val="0"/>
              </a:spcAft>
              <a:buFontTx/>
              <a:buChar char="-"/>
            </a:pPr>
            <a:r>
              <a:rPr lang="nb-NO" sz="1000" dirty="0"/>
              <a:t>Oppfordre til nye ideer og kreativitet hos medarbeiderne</a:t>
            </a:r>
            <a:r>
              <a:rPr lang="nb-NO" dirty="0"/>
              <a:t>.</a:t>
            </a:r>
          </a:p>
          <a:p>
            <a:pPr marL="174690" lvl="1" indent="-171450">
              <a:spcBef>
                <a:spcPts val="0"/>
              </a:spcBef>
              <a:spcAft>
                <a:spcPts val="0"/>
              </a:spcAft>
              <a:buFontTx/>
              <a:buChar char="-"/>
            </a:pPr>
            <a:r>
              <a:rPr lang="nb-NO" b="1" dirty="0"/>
              <a:t>Digitalisering</a:t>
            </a:r>
          </a:p>
          <a:p>
            <a:pPr marL="358252" lvl="2" indent="-171450">
              <a:spcBef>
                <a:spcPts val="0"/>
              </a:spcBef>
              <a:spcAft>
                <a:spcPts val="0"/>
              </a:spcAft>
              <a:buFontTx/>
              <a:buChar char="-"/>
            </a:pPr>
            <a:r>
              <a:rPr lang="nb-NO" sz="1000" dirty="0"/>
              <a:t>Felles offentlig digital infrastruktur som skal lette </a:t>
            </a:r>
            <a:r>
              <a:rPr lang="nb-NO" sz="1000" b="1" dirty="0"/>
              <a:t>samarbeid</a:t>
            </a:r>
            <a:r>
              <a:rPr lang="nb-NO" sz="1000" dirty="0"/>
              <a:t>, </a:t>
            </a:r>
            <a:r>
              <a:rPr lang="nb-NO" sz="1000" b="1" dirty="0"/>
              <a:t>kommunikasjon</a:t>
            </a:r>
            <a:r>
              <a:rPr lang="nb-NO" sz="1000" dirty="0"/>
              <a:t> og </a:t>
            </a:r>
            <a:r>
              <a:rPr lang="nb-NO" sz="1000" b="1" dirty="0"/>
              <a:t>deling</a:t>
            </a:r>
            <a:r>
              <a:rPr lang="nb-NO" sz="1000" dirty="0"/>
              <a:t> mellom sektorer og nivåer. </a:t>
            </a:r>
          </a:p>
          <a:p>
            <a:pPr marL="358252" lvl="2" indent="-171450">
              <a:spcBef>
                <a:spcPts val="0"/>
              </a:spcBef>
              <a:spcAft>
                <a:spcPts val="0"/>
              </a:spcAft>
              <a:buFontTx/>
              <a:buChar char="-"/>
            </a:pPr>
            <a:r>
              <a:rPr lang="nb-NO" sz="1000" dirty="0"/>
              <a:t>Innføre teknologi som skal gjøre arbeidet raskere og enklere.</a:t>
            </a:r>
          </a:p>
          <a:p>
            <a:pPr marL="174690" lvl="1" indent="-171450">
              <a:spcBef>
                <a:spcPts val="0"/>
              </a:spcBef>
              <a:spcAft>
                <a:spcPts val="0"/>
              </a:spcAft>
              <a:buFontTx/>
              <a:buChar char="-"/>
            </a:pPr>
            <a:r>
              <a:rPr lang="nb-NO" b="1" dirty="0"/>
              <a:t>Medarbeiderfokus</a:t>
            </a:r>
          </a:p>
          <a:p>
            <a:pPr marL="358252" lvl="2" indent="-171450">
              <a:spcBef>
                <a:spcPts val="0"/>
              </a:spcBef>
              <a:spcAft>
                <a:spcPts val="0"/>
              </a:spcAft>
              <a:buFontTx/>
              <a:buChar char="-"/>
            </a:pPr>
            <a:r>
              <a:rPr lang="nb-NO" sz="1000" dirty="0"/>
              <a:t>Mer </a:t>
            </a:r>
            <a:r>
              <a:rPr lang="nb-NO" sz="1000" b="1" dirty="0"/>
              <a:t>ansvar</a:t>
            </a:r>
            <a:r>
              <a:rPr lang="nb-NO" sz="1000" dirty="0"/>
              <a:t> og </a:t>
            </a:r>
            <a:r>
              <a:rPr lang="nb-NO" sz="1000" b="1" dirty="0"/>
              <a:t>tillit</a:t>
            </a:r>
            <a:r>
              <a:rPr lang="nb-NO" sz="1000" dirty="0"/>
              <a:t> til den enkelte medarbeider. La medarbeiderne komme med forbedringsforslag og innspill</a:t>
            </a:r>
          </a:p>
          <a:p>
            <a:pPr marL="174690" lvl="1" indent="-171450">
              <a:spcBef>
                <a:spcPts val="0"/>
              </a:spcBef>
              <a:spcAft>
                <a:spcPts val="0"/>
              </a:spcAft>
              <a:buFontTx/>
              <a:buChar char="-"/>
            </a:pPr>
            <a:r>
              <a:rPr lang="nb-NO" b="1" dirty="0"/>
              <a:t>Kompetanseheving</a:t>
            </a:r>
          </a:p>
          <a:p>
            <a:pPr marL="358252" lvl="2" indent="-171450">
              <a:spcBef>
                <a:spcPts val="0"/>
              </a:spcBef>
              <a:spcAft>
                <a:spcPts val="0"/>
              </a:spcAft>
              <a:buFontTx/>
              <a:buChar char="-"/>
            </a:pPr>
            <a:r>
              <a:rPr lang="nb-NO" sz="1000" dirty="0"/>
              <a:t>Generell </a:t>
            </a:r>
            <a:r>
              <a:rPr lang="nb-NO" sz="1000" b="1" dirty="0"/>
              <a:t>kompetanseheving</a:t>
            </a:r>
            <a:r>
              <a:rPr lang="nb-NO" sz="1000" dirty="0"/>
              <a:t>, både hos ledere og medarbeidere. Gjerne i samspill med innføring av ny teknologi.</a:t>
            </a:r>
            <a:endParaRPr lang="nb-NO" b="1" dirty="0"/>
          </a:p>
          <a:p>
            <a:pPr marL="358252" lvl="2" indent="-171450">
              <a:spcBef>
                <a:spcPts val="0"/>
              </a:spcBef>
              <a:spcAft>
                <a:spcPts val="0"/>
              </a:spcAft>
              <a:buFontTx/>
              <a:buChar char="-"/>
            </a:pPr>
            <a:endParaRPr lang="nb-NO" sz="1000" dirty="0"/>
          </a:p>
        </p:txBody>
      </p:sp>
      <p:sp>
        <p:nvSpPr>
          <p:cNvPr id="7" name="Rounded Rectangular Callout 51">
            <a:extLst>
              <a:ext uri="{FF2B5EF4-FFF2-40B4-BE49-F238E27FC236}">
                <a16:creationId xmlns:a16="http://schemas.microsoft.com/office/drawing/2014/main" id="{FF891B29-5CE1-4A24-97E0-D906426D2DC8}"/>
              </a:ext>
            </a:extLst>
          </p:cNvPr>
          <p:cNvSpPr/>
          <p:nvPr/>
        </p:nvSpPr>
        <p:spPr bwMode="auto">
          <a:xfrm>
            <a:off x="7157150" y="2432093"/>
            <a:ext cx="1613996" cy="857250"/>
          </a:xfrm>
          <a:prstGeom prst="wedgeRoundRectCallout">
            <a:avLst>
              <a:gd name="adj1" fmla="val 40656"/>
              <a:gd name="adj2" fmla="val 79139"/>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«Bedre IKT-løsninger som snakker på tvers av departementer»</a:t>
            </a:r>
          </a:p>
        </p:txBody>
      </p:sp>
      <p:sp>
        <p:nvSpPr>
          <p:cNvPr id="8" name="Rounded Rectangular Callout 61">
            <a:extLst>
              <a:ext uri="{FF2B5EF4-FFF2-40B4-BE49-F238E27FC236}">
                <a16:creationId xmlns:a16="http://schemas.microsoft.com/office/drawing/2014/main" id="{DD11BE4A-F68F-4BE8-9465-522A7AC7730D}"/>
              </a:ext>
            </a:extLst>
          </p:cNvPr>
          <p:cNvSpPr/>
          <p:nvPr/>
        </p:nvSpPr>
        <p:spPr bwMode="auto">
          <a:xfrm>
            <a:off x="4912841" y="2219325"/>
            <a:ext cx="1854672" cy="1147763"/>
          </a:xfrm>
          <a:prstGeom prst="wedgeRoundRectCallout">
            <a:avLst>
              <a:gd name="adj1" fmla="val 10786"/>
              <a:gd name="adj2" fmla="val -70712"/>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«Avslutt avbyråkratiserings- og effektiviseringsreformen, ordningen tvinger min sektor inn trange økonomiske vilkår.»</a:t>
            </a:r>
          </a:p>
        </p:txBody>
      </p:sp>
      <p:sp>
        <p:nvSpPr>
          <p:cNvPr id="10" name="Rounded Rectangular Callout 62">
            <a:extLst>
              <a:ext uri="{FF2B5EF4-FFF2-40B4-BE49-F238E27FC236}">
                <a16:creationId xmlns:a16="http://schemas.microsoft.com/office/drawing/2014/main" id="{6EFC8CA8-663C-4880-9EBD-5BF30FA2EA12}"/>
              </a:ext>
            </a:extLst>
          </p:cNvPr>
          <p:cNvSpPr/>
          <p:nvPr/>
        </p:nvSpPr>
        <p:spPr bwMode="auto">
          <a:xfrm>
            <a:off x="5273421" y="3441700"/>
            <a:ext cx="2575201" cy="1229666"/>
          </a:xfrm>
          <a:prstGeom prst="wedgeRoundRectCallout">
            <a:avLst>
              <a:gd name="adj1" fmla="val 65317"/>
              <a:gd name="adj2" fmla="val -32601"/>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«Belønne og hedre de som prøver og feiler. I det offentlige er det mindre rom for dette en det er i det private, det offentlige har altfor stort fokus på negative avvik og avviksforklaringer».</a:t>
            </a:r>
          </a:p>
        </p:txBody>
      </p:sp>
      <p:sp>
        <p:nvSpPr>
          <p:cNvPr id="11" name="Rounded Rectangular Callout 55">
            <a:extLst>
              <a:ext uri="{FF2B5EF4-FFF2-40B4-BE49-F238E27FC236}">
                <a16:creationId xmlns:a16="http://schemas.microsoft.com/office/drawing/2014/main" id="{0A18D005-83BD-4BC8-98E0-8DD11D717587}"/>
              </a:ext>
            </a:extLst>
          </p:cNvPr>
          <p:cNvSpPr/>
          <p:nvPr/>
        </p:nvSpPr>
        <p:spPr bwMode="auto">
          <a:xfrm>
            <a:off x="4981575" y="939806"/>
            <a:ext cx="1679473" cy="943352"/>
          </a:xfrm>
          <a:prstGeom prst="wedgeRoundRectCallout">
            <a:avLst>
              <a:gd name="adj1" fmla="val -5142"/>
              <a:gd name="adj2" fmla="val 69596"/>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«Handlingsrom til å prøve ut nye ting og respektere ulikheter mellom virksomheter»</a:t>
            </a:r>
          </a:p>
        </p:txBody>
      </p:sp>
      <p:sp>
        <p:nvSpPr>
          <p:cNvPr id="12" name="Rounded Rectangular Callout 62">
            <a:extLst>
              <a:ext uri="{FF2B5EF4-FFF2-40B4-BE49-F238E27FC236}">
                <a16:creationId xmlns:a16="http://schemas.microsoft.com/office/drawing/2014/main" id="{E0FC80B4-95DB-446C-BE29-8D3D9776878A}"/>
              </a:ext>
            </a:extLst>
          </p:cNvPr>
          <p:cNvSpPr/>
          <p:nvPr/>
        </p:nvSpPr>
        <p:spPr bwMode="auto">
          <a:xfrm>
            <a:off x="6836247" y="948543"/>
            <a:ext cx="2136634" cy="1376803"/>
          </a:xfrm>
          <a:prstGeom prst="wedgeRoundRectCallout">
            <a:avLst>
              <a:gd name="adj1" fmla="val -63523"/>
              <a:gd name="adj2" fmla="val 30109"/>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«Lag nettverk hvor offentlige virksomheter kan dele erfaringer. Fremme innovasjon ved å la gevinsten ved forbedring forbli frie midler i virksomheten».</a:t>
            </a:r>
          </a:p>
        </p:txBody>
      </p:sp>
      <p:sp>
        <p:nvSpPr>
          <p:cNvPr id="16" name="Plassholder for lysbildenummer 5">
            <a:extLst>
              <a:ext uri="{FF2B5EF4-FFF2-40B4-BE49-F238E27FC236}">
                <a16:creationId xmlns:a16="http://schemas.microsoft.com/office/drawing/2014/main" id="{D9E3F32E-73CF-49A8-BC49-3B1142A040D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79</a:t>
            </a:fld>
            <a:endParaRPr lang="nb-NO" dirty="0"/>
          </a:p>
        </p:txBody>
      </p:sp>
      <p:sp>
        <p:nvSpPr>
          <p:cNvPr id="13" name="TextBox 12">
            <a:extLst>
              <a:ext uri="{FF2B5EF4-FFF2-40B4-BE49-F238E27FC236}">
                <a16:creationId xmlns:a16="http://schemas.microsoft.com/office/drawing/2014/main" id="{733E0373-43CF-4185-8917-7A0C3DCD1403}"/>
              </a:ext>
            </a:extLst>
          </p:cNvPr>
          <p:cNvSpPr txBox="1"/>
          <p:nvPr/>
        </p:nvSpPr>
        <p:spPr>
          <a:xfrm>
            <a:off x="0" y="4780181"/>
            <a:ext cx="4416594" cy="338554"/>
          </a:xfrm>
          <a:prstGeom prst="rect">
            <a:avLst/>
          </a:prstGeom>
          <a:noFill/>
        </p:spPr>
        <p:txBody>
          <a:bodyPr wrap="none" rtlCol="0">
            <a:spAutoFit/>
          </a:bodyPr>
          <a:lstStyle/>
          <a:p>
            <a:r>
              <a:rPr lang="nb-NO" sz="800" i="1" dirty="0"/>
              <a:t>Q36: Har du forslag til hva som kan fremme innovasjon i offentlig sektor? </a:t>
            </a:r>
            <a:r>
              <a:rPr lang="nb-NO" sz="800" i="1" dirty="0" err="1"/>
              <a:t>Difi</a:t>
            </a:r>
            <a:r>
              <a:rPr lang="nb-NO" sz="800" i="1" dirty="0"/>
              <a:t> 2018 (n=406)</a:t>
            </a:r>
          </a:p>
          <a:p>
            <a:r>
              <a:rPr lang="nb-NO" sz="800" i="1" dirty="0"/>
              <a:t>Åpent spørsmål</a:t>
            </a:r>
          </a:p>
        </p:txBody>
      </p:sp>
      <p:sp>
        <p:nvSpPr>
          <p:cNvPr id="17" name="Text Placeholder 4">
            <a:extLst>
              <a:ext uri="{FF2B5EF4-FFF2-40B4-BE49-F238E27FC236}">
                <a16:creationId xmlns:a16="http://schemas.microsoft.com/office/drawing/2014/main" id="{28F25C21-3732-4AF1-8BC9-9835FA015C56}"/>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03863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644" y="202608"/>
            <a:ext cx="6582716" cy="389530"/>
          </a:xfrm>
        </p:spPr>
        <p:txBody>
          <a:bodyPr>
            <a:normAutofit/>
          </a:bodyPr>
          <a:lstStyle/>
          <a:p>
            <a:r>
              <a:rPr lang="en-GB" sz="2000" dirty="0" err="1">
                <a:solidFill>
                  <a:schemeClr val="tx1"/>
                </a:solidFill>
              </a:rPr>
              <a:t>Rapporten</a:t>
            </a:r>
            <a:endParaRPr lang="en-GB" sz="2000"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329452" y="984893"/>
            <a:ext cx="8243047" cy="3508653"/>
          </a:xfrm>
          <a:prstGeom prst="rect">
            <a:avLst/>
          </a:prstGeom>
        </p:spPr>
        <p:txBody>
          <a:bodyPr vert="horz" wrap="square" lIns="0" tIns="0" rIns="0" bIns="0" rtlCol="0">
            <a:spAutoFit/>
          </a:bodyPr>
          <a:lstStyle/>
          <a:p>
            <a:pPr marL="176400" lvl="1" indent="-171450">
              <a:buFont typeface="Arial" panose="020B0604020202020204" pitchFamily="34" charset="0"/>
              <a:buChar char="•"/>
            </a:pPr>
            <a:r>
              <a:rPr lang="nb-NO" sz="1200" dirty="0"/>
              <a:t>Resultatene fra undersøkelsene rapporteres på aggregert nivå, slik at det ikke kommer frem hva den enkelte virksomhet eller arbeidsplass har svart. </a:t>
            </a:r>
            <a:br>
              <a:rPr lang="nb-NO" sz="1200" dirty="0"/>
            </a:br>
            <a:endParaRPr lang="nb-NO" sz="1200" dirty="0"/>
          </a:p>
          <a:p>
            <a:pPr marL="176400" lvl="1" indent="-171450">
              <a:buFont typeface="Arial" panose="020B0604020202020204" pitchFamily="34" charset="0"/>
              <a:buChar char="•"/>
            </a:pPr>
            <a:r>
              <a:rPr lang="nb-NO" sz="1200" dirty="0"/>
              <a:t>Der det er relevant trekkes det inn sammenligninger med resultater fra innovasjonsbarometeret for norsk kommunal sektor (KS 2017), samt siste runde av det danske innovasjonsbarometeret i offentlig sektor (COI 2018). </a:t>
            </a:r>
          </a:p>
          <a:p>
            <a:pPr marL="4950" lvl="1"/>
            <a:endParaRPr lang="nb-NO" sz="1200" dirty="0"/>
          </a:p>
          <a:p>
            <a:pPr marL="531450" lvl="1" indent="-171450">
              <a:buFont typeface="Arial" panose="020B0604020202020204" pitchFamily="34" charset="0"/>
              <a:buChar char="•"/>
            </a:pPr>
            <a:r>
              <a:rPr lang="nb-NO" sz="1200" dirty="0"/>
              <a:t>KS’ innovasjonsbarometer i kommunal sektor (2017) ble også gjennomført med bistand fra Ipsos. Her var fokuset innovasjon i norsk kommunal sektor. Undersøkelsen er i stor grad sammenlignbar med innovasjonsbarometeret i staten 2018. Undersøkelsen på strategisk nivå ble sendt til rådmenn, og undersøkelsen på operativt nivå ble sendt til kommunale enhetsledere innen helse-/omsorgssektoren og skole-/oppvekstsektoren.</a:t>
            </a:r>
          </a:p>
          <a:p>
            <a:pPr marL="531450" lvl="1" indent="-171450">
              <a:buFont typeface="Arial" panose="020B0604020202020204" pitchFamily="34" charset="0"/>
              <a:buChar char="•"/>
            </a:pPr>
            <a:r>
              <a:rPr lang="nb-NO" sz="1200" dirty="0" err="1"/>
              <a:t>COIs</a:t>
            </a:r>
            <a:r>
              <a:rPr lang="nb-NO" sz="1200" dirty="0"/>
              <a:t> innovasjonsbarometer i dansk offentlig sektor inkluderer både statlige, regionale og kommunale virksomheter innen 7 ulike sektorer. Siden statlige virksomheter utgjør en liten andel av respondentene i det danske innovasjonsbarometeret, er det utvist forsiktighet i sammenligningen med disse resultatene.</a:t>
            </a:r>
            <a:br>
              <a:rPr lang="nb-NO" sz="1200" dirty="0"/>
            </a:br>
            <a:endParaRPr lang="nb-NO" sz="1200" dirty="0"/>
          </a:p>
          <a:p>
            <a:pPr marL="176400" lvl="1" indent="-171450">
              <a:buFont typeface="Arial" panose="020B0604020202020204" pitchFamily="34" charset="0"/>
              <a:buChar char="•"/>
            </a:pPr>
            <a:r>
              <a:rPr lang="nb-NO" sz="1200" dirty="0"/>
              <a:t>Alle grafene har tilhørende spørsmålstekst og antall svar (n) presentert under. Vi gjør oppmerksom på at man må være varsom med å trekke slutninger om resultater basert på få observasjoner.</a:t>
            </a:r>
          </a:p>
          <a:p>
            <a:pPr marL="176400" lvl="1" indent="-171450">
              <a:buFont typeface="Arial" panose="020B0604020202020204" pitchFamily="34" charset="0"/>
              <a:buChar char="•"/>
            </a:pPr>
            <a:endParaRPr lang="nb-NO" sz="1200" dirty="0"/>
          </a:p>
          <a:p>
            <a:pPr marL="176400" lvl="1" indent="-171450">
              <a:buFont typeface="Arial" panose="020B0604020202020204" pitchFamily="34" charset="0"/>
              <a:buChar char="•"/>
            </a:pPr>
            <a:r>
              <a:rPr lang="nb-NO" sz="1200" dirty="0"/>
              <a:t>Rapporten starter med å presentere hovedfunn fra undersøkelsen. Deretter presenteres resultantene for strategisk nivå og operativt nivå mer detaljert hver for seg.</a:t>
            </a:r>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8</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99656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738B-226A-4B85-8B1F-E06DF6CA9B2F}"/>
              </a:ext>
            </a:extLst>
          </p:cNvPr>
          <p:cNvSpPr>
            <a:spLocks noGrp="1"/>
          </p:cNvSpPr>
          <p:nvPr>
            <p:ph type="title"/>
          </p:nvPr>
        </p:nvSpPr>
        <p:spPr>
          <a:xfrm>
            <a:off x="227013" y="230844"/>
            <a:ext cx="8845550" cy="362128"/>
          </a:xfrm>
        </p:spPr>
        <p:txBody>
          <a:bodyPr>
            <a:normAutofit/>
          </a:bodyPr>
          <a:lstStyle/>
          <a:p>
            <a:r>
              <a:rPr lang="en-GB" sz="2000" dirty="0" err="1">
                <a:solidFill>
                  <a:schemeClr val="tx1"/>
                </a:solidFill>
              </a:rPr>
              <a:t>Oftest</a:t>
            </a:r>
            <a:r>
              <a:rPr lang="en-GB" sz="2000" dirty="0">
                <a:solidFill>
                  <a:schemeClr val="tx1"/>
                </a:solidFill>
              </a:rPr>
              <a:t> </a:t>
            </a:r>
            <a:r>
              <a:rPr lang="en-GB" sz="2000" dirty="0" err="1">
                <a:solidFill>
                  <a:schemeClr val="tx1"/>
                </a:solidFill>
              </a:rPr>
              <a:t>nevnte</a:t>
            </a:r>
            <a:r>
              <a:rPr lang="en-GB" sz="2000" dirty="0">
                <a:solidFill>
                  <a:schemeClr val="tx1"/>
                </a:solidFill>
              </a:rPr>
              <a:t> </a:t>
            </a:r>
            <a:r>
              <a:rPr lang="en-GB" sz="2000" dirty="0" err="1">
                <a:solidFill>
                  <a:schemeClr val="tx1"/>
                </a:solidFill>
              </a:rPr>
              <a:t>forslag</a:t>
            </a:r>
            <a:r>
              <a:rPr lang="en-GB" sz="2000" dirty="0">
                <a:solidFill>
                  <a:schemeClr val="tx1"/>
                </a:solidFill>
              </a:rPr>
              <a:t> </a:t>
            </a:r>
            <a:r>
              <a:rPr lang="en-GB" sz="2000" dirty="0" err="1">
                <a:solidFill>
                  <a:schemeClr val="tx1"/>
                </a:solidFill>
              </a:rPr>
              <a:t>til</a:t>
            </a:r>
            <a:r>
              <a:rPr lang="en-GB" sz="2000" dirty="0">
                <a:solidFill>
                  <a:schemeClr val="tx1"/>
                </a:solidFill>
              </a:rPr>
              <a:t> </a:t>
            </a:r>
            <a:r>
              <a:rPr lang="en-GB" sz="2000" dirty="0" err="1">
                <a:solidFill>
                  <a:schemeClr val="tx1"/>
                </a:solidFill>
              </a:rPr>
              <a:t>hva</a:t>
            </a:r>
            <a:r>
              <a:rPr lang="en-GB" sz="2000" dirty="0">
                <a:solidFill>
                  <a:schemeClr val="tx1"/>
                </a:solidFill>
              </a:rPr>
              <a:t> </a:t>
            </a:r>
            <a:r>
              <a:rPr lang="en-GB" sz="2000" dirty="0" err="1">
                <a:solidFill>
                  <a:schemeClr val="tx1"/>
                </a:solidFill>
              </a:rPr>
              <a:t>som</a:t>
            </a:r>
            <a:r>
              <a:rPr lang="en-GB" sz="2000" dirty="0">
                <a:solidFill>
                  <a:schemeClr val="tx1"/>
                </a:solidFill>
              </a:rPr>
              <a:t> </a:t>
            </a:r>
            <a:r>
              <a:rPr lang="en-GB" sz="2000" dirty="0" err="1">
                <a:solidFill>
                  <a:schemeClr val="tx1"/>
                </a:solidFill>
              </a:rPr>
              <a:t>kan</a:t>
            </a:r>
            <a:r>
              <a:rPr lang="en-GB" sz="2000" dirty="0">
                <a:solidFill>
                  <a:schemeClr val="tx1"/>
                </a:solidFill>
              </a:rPr>
              <a:t> </a:t>
            </a:r>
            <a:r>
              <a:rPr lang="en-GB" sz="2000" dirty="0" err="1">
                <a:solidFill>
                  <a:schemeClr val="tx1"/>
                </a:solidFill>
              </a:rPr>
              <a:t>fremme</a:t>
            </a:r>
            <a:r>
              <a:rPr lang="en-GB" sz="2000" dirty="0">
                <a:solidFill>
                  <a:schemeClr val="tx1"/>
                </a:solidFill>
              </a:rPr>
              <a:t> </a:t>
            </a:r>
            <a:r>
              <a:rPr lang="en-GB" sz="2000" dirty="0" err="1">
                <a:solidFill>
                  <a:schemeClr val="tx1"/>
                </a:solidFill>
              </a:rPr>
              <a:t>innovasjon</a:t>
            </a:r>
            <a:r>
              <a:rPr lang="en-GB" sz="2000" dirty="0">
                <a:solidFill>
                  <a:schemeClr val="tx1"/>
                </a:solidFill>
              </a:rPr>
              <a:t> </a:t>
            </a:r>
            <a:r>
              <a:rPr lang="en-GB" sz="2000" dirty="0" err="1">
                <a:solidFill>
                  <a:schemeClr val="tx1"/>
                </a:solidFill>
              </a:rPr>
              <a:t>i</a:t>
            </a:r>
            <a:r>
              <a:rPr lang="en-GB" sz="2000" dirty="0">
                <a:solidFill>
                  <a:schemeClr val="tx1"/>
                </a:solidFill>
              </a:rPr>
              <a:t> </a:t>
            </a:r>
            <a:r>
              <a:rPr lang="en-GB" sz="2000" dirty="0" err="1">
                <a:solidFill>
                  <a:schemeClr val="tx1"/>
                </a:solidFill>
              </a:rPr>
              <a:t>offentlig</a:t>
            </a:r>
            <a:r>
              <a:rPr lang="en-GB" sz="2000" dirty="0">
                <a:solidFill>
                  <a:schemeClr val="tx1"/>
                </a:solidFill>
              </a:rPr>
              <a:t> </a:t>
            </a:r>
            <a:r>
              <a:rPr lang="en-GB" sz="2000" dirty="0" err="1">
                <a:solidFill>
                  <a:schemeClr val="tx1"/>
                </a:solidFill>
              </a:rPr>
              <a:t>sektor</a:t>
            </a:r>
            <a:endParaRPr lang="nb-NO" sz="2000" dirty="0">
              <a:solidFill>
                <a:schemeClr val="tx1"/>
              </a:solidFill>
            </a:endParaRPr>
          </a:p>
        </p:txBody>
      </p:sp>
      <p:sp>
        <p:nvSpPr>
          <p:cNvPr id="5" name="Text Placeholder 10">
            <a:extLst>
              <a:ext uri="{FF2B5EF4-FFF2-40B4-BE49-F238E27FC236}">
                <a16:creationId xmlns:a16="http://schemas.microsoft.com/office/drawing/2014/main" id="{B5A86AC8-52DD-4175-998C-4830ACC797D6}"/>
              </a:ext>
            </a:extLst>
          </p:cNvPr>
          <p:cNvSpPr txBox="1">
            <a:spLocks/>
          </p:cNvSpPr>
          <p:nvPr/>
        </p:nvSpPr>
        <p:spPr>
          <a:xfrm>
            <a:off x="231649" y="939806"/>
            <a:ext cx="4340352" cy="3620002"/>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4690" lvl="1" indent="-171450">
              <a:spcBef>
                <a:spcPts val="0"/>
              </a:spcBef>
              <a:spcAft>
                <a:spcPts val="0"/>
              </a:spcAft>
              <a:buFontTx/>
              <a:buChar char="-"/>
            </a:pPr>
            <a:r>
              <a:rPr lang="nb-NO" b="1" dirty="0"/>
              <a:t>Samarbeid</a:t>
            </a:r>
          </a:p>
          <a:p>
            <a:pPr marL="358252" lvl="2" indent="-171450">
              <a:spcBef>
                <a:spcPts val="0"/>
              </a:spcBef>
              <a:spcAft>
                <a:spcPts val="0"/>
              </a:spcAft>
              <a:buFontTx/>
              <a:buChar char="-"/>
            </a:pPr>
            <a:r>
              <a:rPr lang="nb-NO" sz="1000" dirty="0"/>
              <a:t>Flere ønsker bedre </a:t>
            </a:r>
            <a:r>
              <a:rPr lang="nb-NO" sz="1000" b="1" dirty="0"/>
              <a:t>samarbeid</a:t>
            </a:r>
            <a:r>
              <a:rPr lang="nb-NO" sz="1000" dirty="0"/>
              <a:t> med andre </a:t>
            </a:r>
            <a:r>
              <a:rPr lang="nb-NO" sz="1000" b="1" dirty="0"/>
              <a:t>offentlige</a:t>
            </a:r>
            <a:r>
              <a:rPr lang="nb-NO" sz="1000" dirty="0"/>
              <a:t> og </a:t>
            </a:r>
            <a:r>
              <a:rPr lang="nb-NO" sz="1000" b="1" dirty="0"/>
              <a:t>private</a:t>
            </a:r>
            <a:r>
              <a:rPr lang="nb-NO" sz="1000" dirty="0"/>
              <a:t> virksomheter. Gjerne bistått gjennom </a:t>
            </a:r>
            <a:r>
              <a:rPr lang="nb-NO" sz="1000" b="1" dirty="0"/>
              <a:t>økt</a:t>
            </a:r>
            <a:r>
              <a:rPr lang="nb-NO" sz="1000" dirty="0"/>
              <a:t> </a:t>
            </a:r>
            <a:r>
              <a:rPr lang="nb-NO" sz="1000" b="1" dirty="0"/>
              <a:t>digitalisering</a:t>
            </a:r>
            <a:r>
              <a:rPr lang="nb-NO" sz="1000" dirty="0"/>
              <a:t> og </a:t>
            </a:r>
            <a:r>
              <a:rPr lang="nb-NO" sz="1000" b="1" dirty="0"/>
              <a:t>spredning</a:t>
            </a:r>
            <a:r>
              <a:rPr lang="nb-NO" sz="1000" dirty="0"/>
              <a:t> av erfaringer, og for å selv å oppnå </a:t>
            </a:r>
            <a:r>
              <a:rPr lang="nb-NO" sz="1000" b="1" dirty="0"/>
              <a:t>kompetanseheving</a:t>
            </a:r>
            <a:r>
              <a:rPr lang="nb-NO" sz="1000" dirty="0"/>
              <a:t>.</a:t>
            </a:r>
          </a:p>
          <a:p>
            <a:pPr marL="174690" lvl="1" indent="-171450">
              <a:spcBef>
                <a:spcPts val="0"/>
              </a:spcBef>
              <a:spcAft>
                <a:spcPts val="0"/>
              </a:spcAft>
              <a:buFontTx/>
              <a:buChar char="-"/>
            </a:pPr>
            <a:r>
              <a:rPr lang="nb-NO" b="1" dirty="0"/>
              <a:t>Annet</a:t>
            </a:r>
          </a:p>
          <a:p>
            <a:pPr marL="358252" lvl="2" indent="-171450">
              <a:spcBef>
                <a:spcPts val="0"/>
              </a:spcBef>
              <a:spcAft>
                <a:spcPts val="0"/>
              </a:spcAft>
              <a:buFontTx/>
              <a:buChar char="-"/>
            </a:pPr>
            <a:r>
              <a:rPr lang="nb-NO" sz="1000" dirty="0"/>
              <a:t>Forutsigbarhet, mulighet til å planlegge lengre fremover</a:t>
            </a:r>
          </a:p>
          <a:p>
            <a:pPr marL="358252" lvl="2" indent="-171450">
              <a:spcBef>
                <a:spcPts val="0"/>
              </a:spcBef>
              <a:spcAft>
                <a:spcPts val="0"/>
              </a:spcAft>
              <a:buFontTx/>
              <a:buChar char="-"/>
            </a:pPr>
            <a:r>
              <a:rPr lang="nb-NO" sz="1000" dirty="0"/>
              <a:t>Endringsvillighet, fleksibilitet i oppgaver og prosesser</a:t>
            </a:r>
          </a:p>
          <a:p>
            <a:pPr marL="358252" lvl="2" indent="-171450">
              <a:spcBef>
                <a:spcPts val="0"/>
              </a:spcBef>
              <a:spcAft>
                <a:spcPts val="0"/>
              </a:spcAft>
              <a:buFontTx/>
              <a:buChar char="-"/>
            </a:pPr>
            <a:r>
              <a:rPr lang="nb-NO" sz="1000" dirty="0"/>
              <a:t>Evaluering av innovasjoner</a:t>
            </a:r>
          </a:p>
          <a:p>
            <a:pPr marL="358252" lvl="2" indent="-171450">
              <a:spcBef>
                <a:spcPts val="0"/>
              </a:spcBef>
              <a:spcAft>
                <a:spcPts val="0"/>
              </a:spcAft>
              <a:buFontTx/>
              <a:buChar char="-"/>
            </a:pPr>
            <a:r>
              <a:rPr lang="nb-NO" sz="1000" dirty="0"/>
              <a:t>Forankring, Innovasjonskultur på arbeidsplassen</a:t>
            </a:r>
          </a:p>
          <a:p>
            <a:pPr lvl="1">
              <a:spcBef>
                <a:spcPts val="0"/>
              </a:spcBef>
              <a:spcAft>
                <a:spcPts val="0"/>
              </a:spcAft>
            </a:pPr>
            <a:endParaRPr lang="nb-NO" b="1" dirty="0"/>
          </a:p>
          <a:p>
            <a:pPr marL="174690" lvl="1" indent="-171450">
              <a:spcBef>
                <a:spcPts val="0"/>
              </a:spcBef>
              <a:spcAft>
                <a:spcPts val="0"/>
              </a:spcAft>
              <a:buFontTx/>
              <a:buChar char="-"/>
            </a:pPr>
            <a:r>
              <a:rPr lang="nb-NO" b="1" dirty="0"/>
              <a:t>Lokalt og sentralt ledet</a:t>
            </a:r>
          </a:p>
          <a:p>
            <a:pPr marL="358252" lvl="2" indent="-171450">
              <a:spcBef>
                <a:spcPts val="0"/>
              </a:spcBef>
              <a:spcAft>
                <a:spcPts val="0"/>
              </a:spcAft>
              <a:buFontTx/>
              <a:buChar char="-"/>
            </a:pPr>
            <a:r>
              <a:rPr lang="nb-NO" sz="1000" dirty="0"/>
              <a:t>Vedrørende hvordan innovasjonsprosessene skal ledes er det uenighet blant respondentene. </a:t>
            </a:r>
          </a:p>
          <a:p>
            <a:pPr marL="358252" lvl="2" indent="-171450">
              <a:spcBef>
                <a:spcPts val="0"/>
              </a:spcBef>
              <a:spcAft>
                <a:spcPts val="0"/>
              </a:spcAft>
              <a:buFontTx/>
              <a:buChar char="-"/>
            </a:pPr>
            <a:r>
              <a:rPr lang="nb-NO" sz="1000" dirty="0"/>
              <a:t>Enkelte ønske større frihet for den lokale arbeidsplassen. Mindre detaljstyring og byråkrati skal resultere i raskere endring og større beslutningsmyndighet hos den enkelte arbeidsplass. Dette vil føre til innovasjoner og nytenkning som er bedre tilpasset den enkelte lokale arbeidsplass. </a:t>
            </a:r>
          </a:p>
          <a:p>
            <a:pPr marL="358252" lvl="2" indent="-171450">
              <a:spcBef>
                <a:spcPts val="0"/>
              </a:spcBef>
              <a:spcAft>
                <a:spcPts val="0"/>
              </a:spcAft>
              <a:buFontTx/>
              <a:buChar char="-"/>
            </a:pPr>
            <a:r>
              <a:rPr lang="nb-NO" sz="1000" dirty="0"/>
              <a:t>Samtidig er det flere som ønsker større del detaljstyring i øremerkede midler, tydeligere målsettinger, rammer og forventninger, i tillegg til konkrete mål om innovasjon og føringer fra departement eller direktorat. </a:t>
            </a:r>
          </a:p>
        </p:txBody>
      </p:sp>
      <p:sp>
        <p:nvSpPr>
          <p:cNvPr id="7" name="Rounded Rectangular Callout 51">
            <a:extLst>
              <a:ext uri="{FF2B5EF4-FFF2-40B4-BE49-F238E27FC236}">
                <a16:creationId xmlns:a16="http://schemas.microsoft.com/office/drawing/2014/main" id="{FF891B29-5CE1-4A24-97E0-D906426D2DC8}"/>
              </a:ext>
            </a:extLst>
          </p:cNvPr>
          <p:cNvSpPr/>
          <p:nvPr/>
        </p:nvSpPr>
        <p:spPr bwMode="auto">
          <a:xfrm>
            <a:off x="7361673" y="2359214"/>
            <a:ext cx="1613996" cy="857250"/>
          </a:xfrm>
          <a:prstGeom prst="wedgeRoundRectCallout">
            <a:avLst>
              <a:gd name="adj1" fmla="val -4195"/>
              <a:gd name="adj2" fmla="val 73583"/>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«Føringer fra </a:t>
            </a:r>
            <a:r>
              <a:rPr lang="nb-NO" sz="1200" i="1" dirty="0" err="1"/>
              <a:t>dep.</a:t>
            </a:r>
            <a:r>
              <a:rPr lang="nb-NO" sz="1200" i="1" dirty="0"/>
              <a:t> egen strategi, særskilte støtteordninger»</a:t>
            </a:r>
          </a:p>
        </p:txBody>
      </p:sp>
      <p:sp>
        <p:nvSpPr>
          <p:cNvPr id="8" name="Rounded Rectangular Callout 61">
            <a:extLst>
              <a:ext uri="{FF2B5EF4-FFF2-40B4-BE49-F238E27FC236}">
                <a16:creationId xmlns:a16="http://schemas.microsoft.com/office/drawing/2014/main" id="{DD11BE4A-F68F-4BE8-9465-522A7AC7730D}"/>
              </a:ext>
            </a:extLst>
          </p:cNvPr>
          <p:cNvSpPr/>
          <p:nvPr/>
        </p:nvSpPr>
        <p:spPr bwMode="auto">
          <a:xfrm>
            <a:off x="5040480" y="2219325"/>
            <a:ext cx="1862762" cy="937585"/>
          </a:xfrm>
          <a:prstGeom prst="wedgeRoundRectCallout">
            <a:avLst>
              <a:gd name="adj1" fmla="val 32356"/>
              <a:gd name="adj2" fmla="val -79841"/>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«Større forutsigbarhet på tildeling av økonomi, lengre perioder enn 1 år om gangen»</a:t>
            </a:r>
          </a:p>
        </p:txBody>
      </p:sp>
      <p:sp>
        <p:nvSpPr>
          <p:cNvPr id="10" name="Rounded Rectangular Callout 62">
            <a:extLst>
              <a:ext uri="{FF2B5EF4-FFF2-40B4-BE49-F238E27FC236}">
                <a16:creationId xmlns:a16="http://schemas.microsoft.com/office/drawing/2014/main" id="{6EFC8CA8-663C-4880-9EBD-5BF30FA2EA12}"/>
              </a:ext>
            </a:extLst>
          </p:cNvPr>
          <p:cNvSpPr/>
          <p:nvPr/>
        </p:nvSpPr>
        <p:spPr bwMode="auto">
          <a:xfrm>
            <a:off x="5524917" y="3340443"/>
            <a:ext cx="2136634" cy="1374432"/>
          </a:xfrm>
          <a:prstGeom prst="wedgeRoundRectCallout">
            <a:avLst>
              <a:gd name="adj1" fmla="val -72879"/>
              <a:gd name="adj2" fmla="val -35927"/>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«Skape arenaer der nye ideer kan drøftes internt. Oppfordre både  ledere og medarbeidere til å tenke nytt eller hente inspirasjon fra andre offentlige sektorer eller det private.».</a:t>
            </a:r>
          </a:p>
        </p:txBody>
      </p:sp>
      <p:sp>
        <p:nvSpPr>
          <p:cNvPr id="11" name="Rounded Rectangular Callout 55">
            <a:extLst>
              <a:ext uri="{FF2B5EF4-FFF2-40B4-BE49-F238E27FC236}">
                <a16:creationId xmlns:a16="http://schemas.microsoft.com/office/drawing/2014/main" id="{0A18D005-83BD-4BC8-98E0-8DD11D717587}"/>
              </a:ext>
            </a:extLst>
          </p:cNvPr>
          <p:cNvSpPr/>
          <p:nvPr/>
        </p:nvSpPr>
        <p:spPr bwMode="auto">
          <a:xfrm>
            <a:off x="4771223" y="842774"/>
            <a:ext cx="1917714" cy="1044764"/>
          </a:xfrm>
          <a:prstGeom prst="wedgeRoundRectCallout">
            <a:avLst>
              <a:gd name="adj1" fmla="val 6768"/>
              <a:gd name="adj2" fmla="val 73635"/>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dirty="0"/>
              <a:t>«Innovasjonsarbeid krever autonomi, men langsiktighet og en viss grad av styring nasjonalt er nødvendig»</a:t>
            </a:r>
            <a:endParaRPr lang="nb-NO" sz="1200" i="1" dirty="0"/>
          </a:p>
        </p:txBody>
      </p:sp>
      <p:sp>
        <p:nvSpPr>
          <p:cNvPr id="12" name="Rounded Rectangular Callout 62">
            <a:extLst>
              <a:ext uri="{FF2B5EF4-FFF2-40B4-BE49-F238E27FC236}">
                <a16:creationId xmlns:a16="http://schemas.microsoft.com/office/drawing/2014/main" id="{E0FC80B4-95DB-446C-BE29-8D3D9776878A}"/>
              </a:ext>
            </a:extLst>
          </p:cNvPr>
          <p:cNvSpPr/>
          <p:nvPr/>
        </p:nvSpPr>
        <p:spPr bwMode="auto">
          <a:xfrm>
            <a:off x="6715210" y="1123162"/>
            <a:ext cx="1904915" cy="1096163"/>
          </a:xfrm>
          <a:prstGeom prst="wedgeRoundRectCallout">
            <a:avLst>
              <a:gd name="adj1" fmla="val -35739"/>
              <a:gd name="adj2" fmla="val -67521"/>
              <a:gd name="adj3" fmla="val 16667"/>
            </a:avLst>
          </a:prstGeom>
          <a:solidFill>
            <a:srgbClr val="185E88"/>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r>
              <a:rPr lang="nb-NO" sz="1200" i="1" dirty="0"/>
              <a:t>«Tydelige føringer, god involvering av medarbeidere ledere,  økonomisk mulighet til å jobbe med utvikling».</a:t>
            </a:r>
          </a:p>
        </p:txBody>
      </p:sp>
      <p:sp>
        <p:nvSpPr>
          <p:cNvPr id="16" name="Plassholder for lysbildenummer 5">
            <a:extLst>
              <a:ext uri="{FF2B5EF4-FFF2-40B4-BE49-F238E27FC236}">
                <a16:creationId xmlns:a16="http://schemas.microsoft.com/office/drawing/2014/main" id="{D9E3F32E-73CF-49A8-BC49-3B1142A040D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80</a:t>
            </a:fld>
            <a:endParaRPr lang="nb-NO" dirty="0"/>
          </a:p>
        </p:txBody>
      </p:sp>
      <p:sp>
        <p:nvSpPr>
          <p:cNvPr id="3" name="TextBox 2">
            <a:extLst>
              <a:ext uri="{FF2B5EF4-FFF2-40B4-BE49-F238E27FC236}">
                <a16:creationId xmlns:a16="http://schemas.microsoft.com/office/drawing/2014/main" id="{EDAAE71B-3CF5-412B-B8FE-362A24672811}"/>
              </a:ext>
            </a:extLst>
          </p:cNvPr>
          <p:cNvSpPr txBox="1"/>
          <p:nvPr/>
        </p:nvSpPr>
        <p:spPr>
          <a:xfrm>
            <a:off x="-34324" y="4790341"/>
            <a:ext cx="4416594" cy="338554"/>
          </a:xfrm>
          <a:prstGeom prst="rect">
            <a:avLst/>
          </a:prstGeom>
          <a:noFill/>
        </p:spPr>
        <p:txBody>
          <a:bodyPr wrap="none" rtlCol="0">
            <a:spAutoFit/>
          </a:bodyPr>
          <a:lstStyle/>
          <a:p>
            <a:r>
              <a:rPr lang="nb-NO" sz="800" i="1" dirty="0"/>
              <a:t>Q36: Har du forslag til hva som kan fremme innovasjon i offentlig sektor? </a:t>
            </a:r>
            <a:r>
              <a:rPr lang="nb-NO" sz="800" i="1" dirty="0" err="1"/>
              <a:t>Difi</a:t>
            </a:r>
            <a:r>
              <a:rPr lang="nb-NO" sz="800" i="1" dirty="0"/>
              <a:t> 2018 (n=406)</a:t>
            </a:r>
          </a:p>
          <a:p>
            <a:r>
              <a:rPr lang="nb-NO" sz="800" i="1" dirty="0"/>
              <a:t>Åpent spørsmål</a:t>
            </a:r>
          </a:p>
        </p:txBody>
      </p:sp>
      <p:sp>
        <p:nvSpPr>
          <p:cNvPr id="17" name="Text Placeholder 4">
            <a:extLst>
              <a:ext uri="{FF2B5EF4-FFF2-40B4-BE49-F238E27FC236}">
                <a16:creationId xmlns:a16="http://schemas.microsoft.com/office/drawing/2014/main" id="{A9FAC880-820E-4EAE-A8EF-F6F77F91D208}"/>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5245044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A39BCE-9E4C-4AAE-911F-5C299F3FB309}"/>
              </a:ext>
            </a:extLst>
          </p:cNvPr>
          <p:cNvSpPr txBox="1"/>
          <p:nvPr/>
        </p:nvSpPr>
        <p:spPr>
          <a:xfrm>
            <a:off x="453710" y="2680379"/>
            <a:ext cx="5320687" cy="440762"/>
          </a:xfrm>
          <a:prstGeom prst="rect">
            <a:avLst/>
          </a:prstGeom>
          <a:noFill/>
        </p:spPr>
        <p:txBody>
          <a:bodyPr wrap="none" rtlCol="0">
            <a:spAutoFit/>
          </a:bodyPr>
          <a:lstStyle/>
          <a:p>
            <a:r>
              <a:rPr lang="nb-NO" dirty="0">
                <a:solidFill>
                  <a:schemeClr val="bg1"/>
                </a:solidFill>
              </a:rPr>
              <a:t>Noen sammenlikninger med KS og COI</a:t>
            </a:r>
          </a:p>
        </p:txBody>
      </p:sp>
    </p:spTree>
    <p:extLst>
      <p:ext uri="{BB962C8B-B14F-4D97-AF65-F5344CB8AC3E}">
        <p14:creationId xmlns:p14="http://schemas.microsoft.com/office/powerpoint/2010/main" val="2160722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6DE0F-6020-4808-9F18-005286B13F93}"/>
              </a:ext>
            </a:extLst>
          </p:cNvPr>
          <p:cNvSpPr txBox="1"/>
          <p:nvPr/>
        </p:nvSpPr>
        <p:spPr>
          <a:xfrm>
            <a:off x="453710" y="2680379"/>
            <a:ext cx="2090637" cy="440762"/>
          </a:xfrm>
          <a:prstGeom prst="rect">
            <a:avLst/>
          </a:prstGeom>
          <a:noFill/>
        </p:spPr>
        <p:txBody>
          <a:bodyPr wrap="none" rtlCol="0">
            <a:spAutoFit/>
          </a:bodyPr>
          <a:lstStyle/>
          <a:p>
            <a:r>
              <a:rPr lang="nb-NO" dirty="0">
                <a:solidFill>
                  <a:schemeClr val="bg1"/>
                </a:solidFill>
              </a:rPr>
              <a:t>Strategisk nivå</a:t>
            </a:r>
          </a:p>
        </p:txBody>
      </p:sp>
    </p:spTree>
    <p:extLst>
      <p:ext uri="{BB962C8B-B14F-4D97-AF65-F5344CB8AC3E}">
        <p14:creationId xmlns:p14="http://schemas.microsoft.com/office/powerpoint/2010/main" val="1103788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38071" cy="389530"/>
          </a:xfrm>
        </p:spPr>
        <p:txBody>
          <a:bodyPr>
            <a:normAutofit fontScale="90000"/>
          </a:bodyPr>
          <a:lstStyle/>
          <a:p>
            <a:r>
              <a:rPr lang="en-GB" dirty="0" err="1">
                <a:solidFill>
                  <a:schemeClr val="tx1"/>
                </a:solidFill>
              </a:rPr>
              <a:t>Hovedfunn</a:t>
            </a:r>
            <a:r>
              <a:rPr lang="en-GB" dirty="0">
                <a:solidFill>
                  <a:schemeClr val="tx1"/>
                </a:solidFill>
              </a:rPr>
              <a:t> – </a:t>
            </a:r>
            <a:r>
              <a:rPr lang="en-GB" dirty="0" err="1">
                <a:solidFill>
                  <a:schemeClr val="tx1"/>
                </a:solidFill>
              </a:rPr>
              <a:t>noen</a:t>
            </a:r>
            <a:r>
              <a:rPr lang="en-GB" dirty="0">
                <a:solidFill>
                  <a:schemeClr val="tx1"/>
                </a:solidFill>
              </a:rPr>
              <a:t> </a:t>
            </a:r>
            <a:r>
              <a:rPr lang="en-GB" dirty="0" err="1">
                <a:solidFill>
                  <a:schemeClr val="tx1"/>
                </a:solidFill>
              </a:rPr>
              <a:t>sammenlikninger</a:t>
            </a:r>
            <a:r>
              <a:rPr lang="en-GB" dirty="0">
                <a:solidFill>
                  <a:schemeClr val="tx1"/>
                </a:solidFill>
              </a:rPr>
              <a:t> med KS </a:t>
            </a:r>
            <a:r>
              <a:rPr lang="en-GB" strike="sngStrike" dirty="0" err="1">
                <a:solidFill>
                  <a:schemeClr val="tx1"/>
                </a:solidFill>
              </a:rPr>
              <a:t>og</a:t>
            </a:r>
            <a:r>
              <a:rPr lang="en-GB" strike="sngStrike" dirty="0">
                <a:solidFill>
                  <a:schemeClr val="tx1"/>
                </a:solidFill>
              </a:rPr>
              <a:t> COI</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96449"/>
            <a:ext cx="8243047" cy="2031325"/>
          </a:xfrm>
          <a:prstGeom prst="rect">
            <a:avLst/>
          </a:prstGeom>
        </p:spPr>
        <p:txBody>
          <a:bodyPr vert="horz" wrap="square" lIns="0" tIns="0" rIns="0" bIns="0" rtlCol="0">
            <a:spAutoFit/>
          </a:bodyPr>
          <a:lstStyle/>
          <a:p>
            <a:pPr lvl="0" defTabSz="924282">
              <a:defRPr/>
            </a:pPr>
            <a:r>
              <a:rPr lang="nb-NO" sz="1200" dirty="0"/>
              <a:t>Sammenligninger mellom innovasjonsbarometeret i kommunal (KS) og statlig (Difi) sektor viser at: </a:t>
            </a:r>
          </a:p>
          <a:p>
            <a:pPr marL="171450" lvl="0" indent="-171450" defTabSz="924282">
              <a:buFont typeface="Arial" panose="020B0604020202020204" pitchFamily="34" charset="0"/>
              <a:buChar char="•"/>
              <a:defRPr/>
            </a:pPr>
            <a:endParaRPr lang="nb-NO" sz="1200" dirty="0"/>
          </a:p>
          <a:p>
            <a:pPr marL="171450" lvl="0" indent="-171450" defTabSz="924282">
              <a:buFont typeface="Arial" panose="020B0604020202020204" pitchFamily="34" charset="0"/>
              <a:buChar char="•"/>
              <a:defRPr/>
            </a:pPr>
            <a:r>
              <a:rPr lang="nb-NO" sz="1200" dirty="0"/>
              <a:t>I statlige virksomheter har 7 av 10 statlige virksomheter </a:t>
            </a:r>
            <a:r>
              <a:rPr lang="nb-NO" sz="1200" i="1" dirty="0"/>
              <a:t>innsatsområder</a:t>
            </a:r>
            <a:r>
              <a:rPr lang="nb-NO" sz="1200" dirty="0"/>
              <a:t> innenfor innovasjon. For kommunal sektor er andelen lavere; nær 5 av 10.</a:t>
            </a:r>
          </a:p>
          <a:p>
            <a:pPr marL="171450" lvl="0" indent="-171450" defTabSz="924282">
              <a:buFont typeface="Arial" panose="020B0604020202020204" pitchFamily="34" charset="0"/>
              <a:buChar char="•"/>
              <a:defRPr/>
            </a:pPr>
            <a:endParaRPr lang="nb-NO" sz="1200" dirty="0">
              <a:highlight>
                <a:srgbClr val="FFFF00"/>
              </a:highlight>
            </a:endParaRPr>
          </a:p>
          <a:p>
            <a:pPr marL="171450" lvl="0" indent="-171450" defTabSz="924282">
              <a:buFont typeface="Arial" panose="020B0604020202020204" pitchFamily="34" charset="0"/>
              <a:buChar char="•"/>
              <a:defRPr/>
            </a:pPr>
            <a:r>
              <a:rPr lang="nb-NO" sz="1200" dirty="0"/>
              <a:t>I begge innovasjonsbarometer rapporteres det at den viktigste årsaken til at virksomheten arbeider med innovasjon er </a:t>
            </a:r>
            <a:r>
              <a:rPr lang="nb-NO" sz="1200" i="1" dirty="0"/>
              <a:t>samfunnsutfordringer som ikke kan løses ved å gjøre med av det samme. </a:t>
            </a:r>
          </a:p>
          <a:p>
            <a:pPr marL="171450" lvl="0" indent="-171450" defTabSz="924282">
              <a:buFont typeface="Arial" panose="020B0604020202020204" pitchFamily="34" charset="0"/>
              <a:buChar char="•"/>
              <a:defRPr/>
            </a:pPr>
            <a:endParaRPr lang="nb-NO" sz="1200" dirty="0">
              <a:highlight>
                <a:srgbClr val="FFFF00"/>
              </a:highlight>
            </a:endParaRPr>
          </a:p>
          <a:p>
            <a:pPr marL="171450" lvl="0" indent="-171450" defTabSz="924282">
              <a:buFont typeface="Arial" panose="020B0604020202020204" pitchFamily="34" charset="0"/>
              <a:buChar char="•"/>
              <a:defRPr/>
            </a:pPr>
            <a:r>
              <a:rPr lang="nb-NO" sz="1200" dirty="0"/>
              <a:t>På strategisk nivå i statlig og kommunal sektor er det store likhetstrekk mellom rapporterte fremmere og </a:t>
            </a:r>
            <a:r>
              <a:rPr lang="nb-NO" sz="1200" dirty="0" err="1"/>
              <a:t>hemmere</a:t>
            </a:r>
            <a:r>
              <a:rPr lang="nb-NO" sz="1200" dirty="0"/>
              <a:t>. Respondentene fra kommunesektoren mener imidlertid at begrensede økonomiske ressurser er mindre hemmende og mer fremmende sammenliknet med respondentene i statlig sektor. </a:t>
            </a:r>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83</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0" name="Text Placeholder 4">
            <a:extLst>
              <a:ext uri="{FF2B5EF4-FFF2-40B4-BE49-F238E27FC236}">
                <a16:creationId xmlns:a16="http://schemas.microsoft.com/office/drawing/2014/main" id="{45BAA979-A417-4466-94B7-38FCD5C2A7A0}"/>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spTree>
    <p:extLst>
      <p:ext uri="{BB962C8B-B14F-4D97-AF65-F5344CB8AC3E}">
        <p14:creationId xmlns:p14="http://schemas.microsoft.com/office/powerpoint/2010/main" val="6674484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31221" y="287861"/>
            <a:ext cx="8909719" cy="304699"/>
          </a:xfrm>
        </p:spPr>
        <p:txBody>
          <a:bodyPr>
            <a:normAutofit/>
          </a:bodyPr>
          <a:lstStyle/>
          <a:p>
            <a:r>
              <a:rPr lang="nb-NO" sz="2000" dirty="0">
                <a:solidFill>
                  <a:schemeClr val="tx1"/>
                </a:solidFill>
              </a:rPr>
              <a:t>Hva passer best for arbeidsplassen din?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69578"/>
            <a:ext cx="7971310" cy="369332"/>
          </a:xfrm>
          <a:prstGeom prst="rect">
            <a:avLst/>
          </a:prstGeom>
        </p:spPr>
        <p:txBody>
          <a:bodyPr vert="horz" wrap="square" lIns="0" tIns="0" rIns="0" bIns="0" rtlCol="0">
            <a:spAutoFit/>
          </a:bodyPr>
          <a:lstStyle/>
          <a:p>
            <a:pPr marL="4763"/>
            <a:r>
              <a:rPr lang="nb-NO" sz="800" i="1" dirty="0" err="1"/>
              <a:t>Difi</a:t>
            </a:r>
            <a:r>
              <a:rPr lang="nb-NO" sz="800" i="1" dirty="0"/>
              <a:t>: Q3: Hva passer best for arbeidsplassen din? Alle </a:t>
            </a:r>
            <a:r>
              <a:rPr lang="nb-NO" sz="800" i="1" dirty="0" err="1"/>
              <a:t>Difi</a:t>
            </a:r>
            <a:r>
              <a:rPr lang="nb-NO" sz="800" i="1" dirty="0"/>
              <a:t> 2018 (n=80)</a:t>
            </a:r>
            <a:br>
              <a:rPr lang="nb-NO" sz="800" i="1" dirty="0"/>
            </a:br>
            <a:r>
              <a:rPr lang="nb-NO" sz="800" i="1" dirty="0"/>
              <a:t>KS: Q2a: Har kommunen/fylkeskommunen vedtatt en skriftlig innovasjonsstrategi som omfatter hele kommunen? Alle KS 2017 (n=187)</a:t>
            </a:r>
            <a:endParaRPr lang="nb-NO" sz="800" i="1" dirty="0">
              <a:highlight>
                <a:srgbClr val="FFFF00"/>
              </a:highlight>
            </a:endParaRPr>
          </a:p>
          <a:p>
            <a:pPr marL="4763"/>
            <a:endParaRPr lang="nb-NO" sz="800" i="1" dirty="0"/>
          </a:p>
        </p:txBody>
      </p:sp>
      <p:graphicFrame>
        <p:nvGraphicFramePr>
          <p:cNvPr id="7" name="Chart 6">
            <a:extLst>
              <a:ext uri="{FF2B5EF4-FFF2-40B4-BE49-F238E27FC236}">
                <a16:creationId xmlns:a16="http://schemas.microsoft.com/office/drawing/2014/main" id="{4DDC8140-6AEF-4367-9794-84A3F7E07DE1}"/>
              </a:ext>
            </a:extLst>
          </p:cNvPr>
          <p:cNvGraphicFramePr/>
          <p:nvPr>
            <p:extLst>
              <p:ext uri="{D42A27DB-BD31-4B8C-83A1-F6EECF244321}">
                <p14:modId xmlns:p14="http://schemas.microsoft.com/office/powerpoint/2010/main" val="1906411616"/>
              </p:ext>
            </p:extLst>
          </p:nvPr>
        </p:nvGraphicFramePr>
        <p:xfrm>
          <a:off x="308047" y="1125428"/>
          <a:ext cx="8532812" cy="354457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53BA804F-F3A8-4226-A96A-37F61748AC67}"/>
              </a:ext>
            </a:extLst>
          </p:cNvPr>
          <p:cNvSpPr txBox="1"/>
          <p:nvPr/>
        </p:nvSpPr>
        <p:spPr>
          <a:xfrm>
            <a:off x="7057016" y="1562100"/>
            <a:ext cx="1972684" cy="169277"/>
          </a:xfrm>
          <a:prstGeom prst="rect">
            <a:avLst/>
          </a:prstGeom>
        </p:spPr>
        <p:txBody>
          <a:bodyPr vert="horz" wrap="square" lIns="0" tIns="0" rIns="0" bIns="0" rtlCol="0">
            <a:spAutoFit/>
          </a:bodyPr>
          <a:lstStyle/>
          <a:p>
            <a:pPr marL="4763"/>
            <a:r>
              <a:rPr lang="nb-NO" sz="1100" dirty="0"/>
              <a:t> </a:t>
            </a:r>
          </a:p>
        </p:txBody>
      </p:sp>
      <p:sp>
        <p:nvSpPr>
          <p:cNvPr id="10" name="Plassholder for lysbildenummer 5">
            <a:extLst>
              <a:ext uri="{FF2B5EF4-FFF2-40B4-BE49-F238E27FC236}">
                <a16:creationId xmlns:a16="http://schemas.microsoft.com/office/drawing/2014/main" id="{5D9A20FE-2DA5-4170-B83F-00E04843ED87}"/>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84</a:t>
            </a:fld>
            <a:endParaRPr lang="nb-NO" dirty="0"/>
          </a:p>
        </p:txBody>
      </p:sp>
      <p:sp>
        <p:nvSpPr>
          <p:cNvPr id="12" name="Text Placeholder 4">
            <a:extLst>
              <a:ext uri="{FF2B5EF4-FFF2-40B4-BE49-F238E27FC236}">
                <a16:creationId xmlns:a16="http://schemas.microsoft.com/office/drawing/2014/main" id="{7DA851ED-4005-4D96-8E05-40B76D528A8C}"/>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pic>
        <p:nvPicPr>
          <p:cNvPr id="13" name="Picture 68">
            <a:extLst>
              <a:ext uri="{FF2B5EF4-FFF2-40B4-BE49-F238E27FC236}">
                <a16:creationId xmlns:a16="http://schemas.microsoft.com/office/drawing/2014/main" id="{5FA43E1A-2F2C-4AA5-9E9E-A101233D4952}"/>
              </a:ext>
            </a:extLst>
          </p:cNvPr>
          <p:cNvPicPr>
            <a:picLocks noChangeAspect="1"/>
          </p:cNvPicPr>
          <p:nvPr/>
        </p:nvPicPr>
        <p:blipFill rotWithShape="1">
          <a:blip r:embed="rId4"/>
          <a:srcRect r="65906" b="29811"/>
          <a:stretch/>
        </p:blipFill>
        <p:spPr>
          <a:xfrm>
            <a:off x="1480131" y="2743769"/>
            <a:ext cx="277638" cy="243708"/>
          </a:xfrm>
          <a:prstGeom prst="rect">
            <a:avLst/>
          </a:prstGeom>
        </p:spPr>
      </p:pic>
      <p:pic>
        <p:nvPicPr>
          <p:cNvPr id="14" name="Picture 68">
            <a:extLst>
              <a:ext uri="{FF2B5EF4-FFF2-40B4-BE49-F238E27FC236}">
                <a16:creationId xmlns:a16="http://schemas.microsoft.com/office/drawing/2014/main" id="{94323F81-4A48-4A1F-96D3-2E0E6DB6752D}"/>
              </a:ext>
            </a:extLst>
          </p:cNvPr>
          <p:cNvPicPr>
            <a:picLocks noChangeAspect="1"/>
          </p:cNvPicPr>
          <p:nvPr/>
        </p:nvPicPr>
        <p:blipFill rotWithShape="1">
          <a:blip r:embed="rId4"/>
          <a:srcRect r="65906" b="29811"/>
          <a:stretch/>
        </p:blipFill>
        <p:spPr>
          <a:xfrm>
            <a:off x="2590095" y="2955861"/>
            <a:ext cx="277638" cy="243708"/>
          </a:xfrm>
          <a:prstGeom prst="rect">
            <a:avLst/>
          </a:prstGeom>
        </p:spPr>
      </p:pic>
      <p:pic>
        <p:nvPicPr>
          <p:cNvPr id="15" name="Picture 68">
            <a:extLst>
              <a:ext uri="{FF2B5EF4-FFF2-40B4-BE49-F238E27FC236}">
                <a16:creationId xmlns:a16="http://schemas.microsoft.com/office/drawing/2014/main" id="{B3276CF7-0FB3-4A84-B4FD-64F496B06109}"/>
              </a:ext>
            </a:extLst>
          </p:cNvPr>
          <p:cNvPicPr>
            <a:picLocks noChangeAspect="1"/>
          </p:cNvPicPr>
          <p:nvPr/>
        </p:nvPicPr>
        <p:blipFill rotWithShape="1">
          <a:blip r:embed="rId4"/>
          <a:srcRect r="65906" b="29811"/>
          <a:stretch/>
        </p:blipFill>
        <p:spPr>
          <a:xfrm>
            <a:off x="3706120" y="3372814"/>
            <a:ext cx="277638" cy="243708"/>
          </a:xfrm>
          <a:prstGeom prst="rect">
            <a:avLst/>
          </a:prstGeom>
        </p:spPr>
      </p:pic>
      <p:pic>
        <p:nvPicPr>
          <p:cNvPr id="16" name="Picture 68">
            <a:extLst>
              <a:ext uri="{FF2B5EF4-FFF2-40B4-BE49-F238E27FC236}">
                <a16:creationId xmlns:a16="http://schemas.microsoft.com/office/drawing/2014/main" id="{454EC719-638F-4A25-B355-7DF12CF4BF64}"/>
              </a:ext>
            </a:extLst>
          </p:cNvPr>
          <p:cNvPicPr>
            <a:picLocks noChangeAspect="1"/>
          </p:cNvPicPr>
          <p:nvPr/>
        </p:nvPicPr>
        <p:blipFill rotWithShape="1">
          <a:blip r:embed="rId4"/>
          <a:srcRect r="65906" b="29811"/>
          <a:stretch/>
        </p:blipFill>
        <p:spPr>
          <a:xfrm>
            <a:off x="4804741" y="3372814"/>
            <a:ext cx="277638" cy="243708"/>
          </a:xfrm>
          <a:prstGeom prst="rect">
            <a:avLst/>
          </a:prstGeom>
        </p:spPr>
      </p:pic>
      <p:pic>
        <p:nvPicPr>
          <p:cNvPr id="17" name="Picture 68">
            <a:extLst>
              <a:ext uri="{FF2B5EF4-FFF2-40B4-BE49-F238E27FC236}">
                <a16:creationId xmlns:a16="http://schemas.microsoft.com/office/drawing/2014/main" id="{0DDB3025-22DF-4551-9E0F-B8ECD4370F60}"/>
              </a:ext>
            </a:extLst>
          </p:cNvPr>
          <p:cNvPicPr>
            <a:picLocks noChangeAspect="1"/>
          </p:cNvPicPr>
          <p:nvPr/>
        </p:nvPicPr>
        <p:blipFill rotWithShape="1">
          <a:blip r:embed="rId4"/>
          <a:srcRect r="65906" b="29811"/>
          <a:stretch/>
        </p:blipFill>
        <p:spPr>
          <a:xfrm>
            <a:off x="5935848" y="1153476"/>
            <a:ext cx="277638" cy="243708"/>
          </a:xfrm>
          <a:prstGeom prst="rect">
            <a:avLst/>
          </a:prstGeom>
        </p:spPr>
      </p:pic>
      <p:pic>
        <p:nvPicPr>
          <p:cNvPr id="18" name="Picture 68">
            <a:extLst>
              <a:ext uri="{FF2B5EF4-FFF2-40B4-BE49-F238E27FC236}">
                <a16:creationId xmlns:a16="http://schemas.microsoft.com/office/drawing/2014/main" id="{5C57F8A2-97F8-45C3-BB6D-759FD29BD935}"/>
              </a:ext>
            </a:extLst>
          </p:cNvPr>
          <p:cNvPicPr>
            <a:picLocks noChangeAspect="1"/>
          </p:cNvPicPr>
          <p:nvPr/>
        </p:nvPicPr>
        <p:blipFill rotWithShape="1">
          <a:blip r:embed="rId4"/>
          <a:srcRect r="65906" b="29811"/>
          <a:stretch/>
        </p:blipFill>
        <p:spPr>
          <a:xfrm>
            <a:off x="7057016" y="2971017"/>
            <a:ext cx="277638" cy="243708"/>
          </a:xfrm>
          <a:prstGeom prst="rect">
            <a:avLst/>
          </a:prstGeom>
        </p:spPr>
      </p:pic>
      <p:pic>
        <p:nvPicPr>
          <p:cNvPr id="19" name="Picture 22">
            <a:extLst>
              <a:ext uri="{FF2B5EF4-FFF2-40B4-BE49-F238E27FC236}">
                <a16:creationId xmlns:a16="http://schemas.microsoft.com/office/drawing/2014/main" id="{F95DD9DF-FBE7-45BD-B6EE-8D4B85655417}"/>
              </a:ext>
            </a:extLst>
          </p:cNvPr>
          <p:cNvPicPr>
            <a:picLocks noChangeAspect="1"/>
          </p:cNvPicPr>
          <p:nvPr/>
        </p:nvPicPr>
        <p:blipFill rotWithShape="1">
          <a:blip r:embed="rId5"/>
          <a:srcRect r="50551"/>
          <a:stretch/>
        </p:blipFill>
        <p:spPr>
          <a:xfrm>
            <a:off x="7889045" y="3407240"/>
            <a:ext cx="234379" cy="236210"/>
          </a:xfrm>
          <a:prstGeom prst="rect">
            <a:avLst/>
          </a:prstGeom>
        </p:spPr>
      </p:pic>
      <p:pic>
        <p:nvPicPr>
          <p:cNvPr id="20" name="Picture 22">
            <a:extLst>
              <a:ext uri="{FF2B5EF4-FFF2-40B4-BE49-F238E27FC236}">
                <a16:creationId xmlns:a16="http://schemas.microsoft.com/office/drawing/2014/main" id="{5B8A2890-8670-4824-9177-753C4E876C0B}"/>
              </a:ext>
            </a:extLst>
          </p:cNvPr>
          <p:cNvPicPr>
            <a:picLocks noChangeAspect="1"/>
          </p:cNvPicPr>
          <p:nvPr/>
        </p:nvPicPr>
        <p:blipFill rotWithShape="1">
          <a:blip r:embed="rId5"/>
          <a:srcRect r="50551"/>
          <a:stretch/>
        </p:blipFill>
        <p:spPr>
          <a:xfrm>
            <a:off x="6767436" y="2506990"/>
            <a:ext cx="234379" cy="236210"/>
          </a:xfrm>
          <a:prstGeom prst="rect">
            <a:avLst/>
          </a:prstGeom>
        </p:spPr>
      </p:pic>
      <p:pic>
        <p:nvPicPr>
          <p:cNvPr id="21" name="Picture 22">
            <a:extLst>
              <a:ext uri="{FF2B5EF4-FFF2-40B4-BE49-F238E27FC236}">
                <a16:creationId xmlns:a16="http://schemas.microsoft.com/office/drawing/2014/main" id="{01010EDF-BEA4-4EE7-8974-ADF5D38AF155}"/>
              </a:ext>
            </a:extLst>
          </p:cNvPr>
          <p:cNvPicPr>
            <a:picLocks noChangeAspect="1"/>
          </p:cNvPicPr>
          <p:nvPr/>
        </p:nvPicPr>
        <p:blipFill rotWithShape="1">
          <a:blip r:embed="rId5"/>
          <a:srcRect r="50551"/>
          <a:stretch/>
        </p:blipFill>
        <p:spPr>
          <a:xfrm>
            <a:off x="5652029" y="1921189"/>
            <a:ext cx="234379" cy="236210"/>
          </a:xfrm>
          <a:prstGeom prst="rect">
            <a:avLst/>
          </a:prstGeom>
        </p:spPr>
      </p:pic>
      <p:pic>
        <p:nvPicPr>
          <p:cNvPr id="23" name="Picture 22">
            <a:extLst>
              <a:ext uri="{FF2B5EF4-FFF2-40B4-BE49-F238E27FC236}">
                <a16:creationId xmlns:a16="http://schemas.microsoft.com/office/drawing/2014/main" id="{31AE7B6D-386F-42B8-992E-121641A2C9A1}"/>
              </a:ext>
            </a:extLst>
          </p:cNvPr>
          <p:cNvPicPr>
            <a:picLocks noChangeAspect="1"/>
          </p:cNvPicPr>
          <p:nvPr/>
        </p:nvPicPr>
        <p:blipFill rotWithShape="1">
          <a:blip r:embed="rId5"/>
          <a:srcRect r="50551"/>
          <a:stretch/>
        </p:blipFill>
        <p:spPr>
          <a:xfrm>
            <a:off x="4547018" y="3317792"/>
            <a:ext cx="234379" cy="236210"/>
          </a:xfrm>
          <a:prstGeom prst="rect">
            <a:avLst/>
          </a:prstGeom>
        </p:spPr>
      </p:pic>
    </p:spTree>
    <p:extLst>
      <p:ext uri="{BB962C8B-B14F-4D97-AF65-F5344CB8AC3E}">
        <p14:creationId xmlns:p14="http://schemas.microsoft.com/office/powerpoint/2010/main" val="2882306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90356E0-8D79-4A91-BD8D-D9B110624CB1}"/>
              </a:ext>
            </a:extLst>
          </p:cNvPr>
          <p:cNvGraphicFramePr/>
          <p:nvPr>
            <p:extLst>
              <p:ext uri="{D42A27DB-BD31-4B8C-83A1-F6EECF244321}">
                <p14:modId xmlns:p14="http://schemas.microsoft.com/office/powerpoint/2010/main" val="1044883785"/>
              </p:ext>
            </p:extLst>
          </p:nvPr>
        </p:nvGraphicFramePr>
        <p:xfrm>
          <a:off x="731520" y="673100"/>
          <a:ext cx="7490460" cy="364363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A8F59D4-70AF-49F7-849F-59C9F548C1E8}"/>
              </a:ext>
            </a:extLst>
          </p:cNvPr>
          <p:cNvSpPr txBox="1"/>
          <p:nvPr/>
        </p:nvSpPr>
        <p:spPr>
          <a:xfrm>
            <a:off x="22073" y="4444852"/>
            <a:ext cx="8016458" cy="507831"/>
          </a:xfrm>
          <a:prstGeom prst="rect">
            <a:avLst/>
          </a:prstGeom>
        </p:spPr>
        <p:txBody>
          <a:bodyPr vert="horz" wrap="square" lIns="0" tIns="0" rIns="0" bIns="0" rtlCol="0">
            <a:spAutoFit/>
          </a:bodyPr>
          <a:lstStyle/>
          <a:p>
            <a:pPr marL="4763"/>
            <a:r>
              <a:rPr lang="nb-NO" sz="800" i="1" dirty="0" err="1"/>
              <a:t>Difi</a:t>
            </a:r>
            <a:r>
              <a:rPr lang="nb-NO" sz="800" i="1" dirty="0"/>
              <a:t>: Q14: Har virksomheten øremerkede innovasjonsmidler eller andre finansieringskilder, der ulike enheter i virksomheten kan søke om midler til innovasjon? </a:t>
            </a:r>
            <a:r>
              <a:rPr lang="nb-NO" sz="800" i="1" dirty="0" err="1"/>
              <a:t>Difi</a:t>
            </a:r>
            <a:r>
              <a:rPr lang="nb-NO" sz="800" i="1" dirty="0"/>
              <a:t> 2018 (n=80)</a:t>
            </a:r>
          </a:p>
          <a:p>
            <a:pPr marL="4763"/>
            <a:r>
              <a:rPr lang="nb-NO" sz="800" i="1" dirty="0"/>
              <a:t>KS: Q4 Har kommunen/fylkeskommunen øremerkede innovasjonsmidler eller andre finansieringskilder, der ulike enheter i kommunen/fylkeskommunen kan søke om </a:t>
            </a:r>
          </a:p>
          <a:p>
            <a:pPr marL="4763"/>
            <a:r>
              <a:rPr lang="nb-NO" sz="800" i="1" dirty="0"/>
              <a:t>midler til innovasjon? KS 2017 (n=187)</a:t>
            </a:r>
          </a:p>
          <a:p>
            <a:pPr marL="4763"/>
            <a:endParaRPr lang="nb-NO" sz="900" i="1" dirty="0"/>
          </a:p>
        </p:txBody>
      </p:sp>
      <p:sp>
        <p:nvSpPr>
          <p:cNvPr id="7" name="TextBox 6">
            <a:extLst>
              <a:ext uri="{FF2B5EF4-FFF2-40B4-BE49-F238E27FC236}">
                <a16:creationId xmlns:a16="http://schemas.microsoft.com/office/drawing/2014/main" id="{8D75F5C2-C377-443C-853E-9493C6416089}"/>
              </a:ext>
            </a:extLst>
          </p:cNvPr>
          <p:cNvSpPr txBox="1"/>
          <p:nvPr/>
        </p:nvSpPr>
        <p:spPr>
          <a:xfrm>
            <a:off x="36644" y="4836675"/>
            <a:ext cx="7555264" cy="246221"/>
          </a:xfrm>
          <a:prstGeom prst="rect">
            <a:avLst/>
          </a:prstGeom>
        </p:spPr>
        <p:txBody>
          <a:bodyPr vert="horz" wrap="square" lIns="0" tIns="0" rIns="0" bIns="0" rtlCol="0">
            <a:spAutoFit/>
          </a:bodyPr>
          <a:lstStyle/>
          <a:p>
            <a:pPr marL="4763"/>
            <a:r>
              <a:rPr lang="nb-NO" sz="800" i="1" dirty="0"/>
              <a:t>*I KS-undersøkelsen er alternativ 1 delt i to alternativ: «Ja, vi har innovasjonsmidler som fordeles etter politisk beslutning» og «Ja, vi har innovasjonsmidler som fordeles etter administrativ beslutning». Hos </a:t>
            </a:r>
            <a:r>
              <a:rPr lang="nb-NO" sz="800" i="1" dirty="0" err="1"/>
              <a:t>Difi</a:t>
            </a:r>
            <a:r>
              <a:rPr lang="nb-NO" sz="800" i="1" dirty="0"/>
              <a:t> ble disse slått sammen til «Ja, vi har innovasjonsmidler».</a:t>
            </a:r>
          </a:p>
        </p:txBody>
      </p:sp>
      <p:sp>
        <p:nvSpPr>
          <p:cNvPr id="12" name="Plassholder for lysbildenummer 5">
            <a:extLst>
              <a:ext uri="{FF2B5EF4-FFF2-40B4-BE49-F238E27FC236}">
                <a16:creationId xmlns:a16="http://schemas.microsoft.com/office/drawing/2014/main" id="{E3208C3D-9474-4D72-8E45-63867E7A401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85</a:t>
            </a:fld>
            <a:endParaRPr lang="nb-NO" dirty="0"/>
          </a:p>
        </p:txBody>
      </p:sp>
      <p:sp>
        <p:nvSpPr>
          <p:cNvPr id="13" name="Title 1">
            <a:extLst>
              <a:ext uri="{FF2B5EF4-FFF2-40B4-BE49-F238E27FC236}">
                <a16:creationId xmlns:a16="http://schemas.microsoft.com/office/drawing/2014/main" id="{500545E5-7A0A-4054-AE48-DB223EC869CF}"/>
              </a:ext>
            </a:extLst>
          </p:cNvPr>
          <p:cNvSpPr>
            <a:spLocks noGrp="1"/>
          </p:cNvSpPr>
          <p:nvPr>
            <p:ph type="title"/>
          </p:nvPr>
        </p:nvSpPr>
        <p:spPr>
          <a:xfrm>
            <a:off x="233206" y="421105"/>
            <a:ext cx="8839358" cy="375872"/>
          </a:xfrm>
        </p:spPr>
        <p:txBody>
          <a:bodyPr>
            <a:noAutofit/>
          </a:bodyPr>
          <a:lstStyle/>
          <a:p>
            <a:r>
              <a:rPr lang="nb-NO" sz="2000" dirty="0">
                <a:solidFill>
                  <a:schemeClr val="tx1"/>
                </a:solidFill>
              </a:rPr>
              <a:t>Har virksomheten øremerkede innovasjonsmidler eller andre finansieringskilder?</a:t>
            </a:r>
          </a:p>
        </p:txBody>
      </p:sp>
      <p:sp>
        <p:nvSpPr>
          <p:cNvPr id="11" name="Text Placeholder 4">
            <a:extLst>
              <a:ext uri="{FF2B5EF4-FFF2-40B4-BE49-F238E27FC236}">
                <a16:creationId xmlns:a16="http://schemas.microsoft.com/office/drawing/2014/main" id="{507067A5-745D-47A5-A55E-1BBF0BD6EE1F}"/>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pic>
        <p:nvPicPr>
          <p:cNvPr id="15" name="Picture 68">
            <a:extLst>
              <a:ext uri="{FF2B5EF4-FFF2-40B4-BE49-F238E27FC236}">
                <a16:creationId xmlns:a16="http://schemas.microsoft.com/office/drawing/2014/main" id="{A1D900C9-044F-4004-86EB-A412B68401EE}"/>
              </a:ext>
            </a:extLst>
          </p:cNvPr>
          <p:cNvPicPr>
            <a:picLocks noChangeAspect="1"/>
          </p:cNvPicPr>
          <p:nvPr/>
        </p:nvPicPr>
        <p:blipFill rotWithShape="1">
          <a:blip r:embed="rId4"/>
          <a:srcRect r="65906" b="29811"/>
          <a:stretch/>
        </p:blipFill>
        <p:spPr>
          <a:xfrm>
            <a:off x="1849055" y="2429642"/>
            <a:ext cx="277638" cy="243708"/>
          </a:xfrm>
          <a:prstGeom prst="rect">
            <a:avLst/>
          </a:prstGeom>
        </p:spPr>
      </p:pic>
      <p:pic>
        <p:nvPicPr>
          <p:cNvPr id="16" name="Picture 68">
            <a:extLst>
              <a:ext uri="{FF2B5EF4-FFF2-40B4-BE49-F238E27FC236}">
                <a16:creationId xmlns:a16="http://schemas.microsoft.com/office/drawing/2014/main" id="{85F224C9-ECA9-4A46-A573-C54A584EEC59}"/>
              </a:ext>
            </a:extLst>
          </p:cNvPr>
          <p:cNvPicPr>
            <a:picLocks noChangeAspect="1"/>
          </p:cNvPicPr>
          <p:nvPr/>
        </p:nvPicPr>
        <p:blipFill rotWithShape="1">
          <a:blip r:embed="rId4"/>
          <a:srcRect r="65906" b="29811"/>
          <a:stretch/>
        </p:blipFill>
        <p:spPr>
          <a:xfrm>
            <a:off x="3536638" y="3309278"/>
            <a:ext cx="277638" cy="243708"/>
          </a:xfrm>
          <a:prstGeom prst="rect">
            <a:avLst/>
          </a:prstGeom>
        </p:spPr>
      </p:pic>
      <p:pic>
        <p:nvPicPr>
          <p:cNvPr id="17" name="Picture 68">
            <a:extLst>
              <a:ext uri="{FF2B5EF4-FFF2-40B4-BE49-F238E27FC236}">
                <a16:creationId xmlns:a16="http://schemas.microsoft.com/office/drawing/2014/main" id="{79010720-5D53-4E50-9F2D-14A54564FA07}"/>
              </a:ext>
            </a:extLst>
          </p:cNvPr>
          <p:cNvPicPr>
            <a:picLocks noChangeAspect="1"/>
          </p:cNvPicPr>
          <p:nvPr/>
        </p:nvPicPr>
        <p:blipFill rotWithShape="1">
          <a:blip r:embed="rId4"/>
          <a:srcRect r="65906" b="29811"/>
          <a:stretch/>
        </p:blipFill>
        <p:spPr>
          <a:xfrm>
            <a:off x="5214921" y="665930"/>
            <a:ext cx="277638" cy="243708"/>
          </a:xfrm>
          <a:prstGeom prst="rect">
            <a:avLst/>
          </a:prstGeom>
        </p:spPr>
      </p:pic>
      <p:pic>
        <p:nvPicPr>
          <p:cNvPr id="18" name="Picture 68">
            <a:extLst>
              <a:ext uri="{FF2B5EF4-FFF2-40B4-BE49-F238E27FC236}">
                <a16:creationId xmlns:a16="http://schemas.microsoft.com/office/drawing/2014/main" id="{EEFB09F6-9B6E-4007-B085-18AAFFE3C386}"/>
              </a:ext>
            </a:extLst>
          </p:cNvPr>
          <p:cNvPicPr>
            <a:picLocks noChangeAspect="1"/>
          </p:cNvPicPr>
          <p:nvPr/>
        </p:nvPicPr>
        <p:blipFill rotWithShape="1">
          <a:blip r:embed="rId4"/>
          <a:srcRect r="65906" b="29811"/>
          <a:stretch/>
        </p:blipFill>
        <p:spPr>
          <a:xfrm>
            <a:off x="6899947" y="3351561"/>
            <a:ext cx="277638" cy="243708"/>
          </a:xfrm>
          <a:prstGeom prst="rect">
            <a:avLst/>
          </a:prstGeom>
        </p:spPr>
      </p:pic>
      <p:pic>
        <p:nvPicPr>
          <p:cNvPr id="19" name="Picture 22">
            <a:extLst>
              <a:ext uri="{FF2B5EF4-FFF2-40B4-BE49-F238E27FC236}">
                <a16:creationId xmlns:a16="http://schemas.microsoft.com/office/drawing/2014/main" id="{39EE8E8B-4351-4E39-912C-8C3A635D3B4A}"/>
              </a:ext>
            </a:extLst>
          </p:cNvPr>
          <p:cNvPicPr>
            <a:picLocks noChangeAspect="1"/>
          </p:cNvPicPr>
          <p:nvPr/>
        </p:nvPicPr>
        <p:blipFill rotWithShape="1">
          <a:blip r:embed="rId5"/>
          <a:srcRect r="50551"/>
          <a:stretch/>
        </p:blipFill>
        <p:spPr>
          <a:xfrm>
            <a:off x="3950882" y="3282229"/>
            <a:ext cx="234379" cy="236210"/>
          </a:xfrm>
          <a:prstGeom prst="rect">
            <a:avLst/>
          </a:prstGeom>
        </p:spPr>
      </p:pic>
      <p:pic>
        <p:nvPicPr>
          <p:cNvPr id="20" name="Picture 22">
            <a:extLst>
              <a:ext uri="{FF2B5EF4-FFF2-40B4-BE49-F238E27FC236}">
                <a16:creationId xmlns:a16="http://schemas.microsoft.com/office/drawing/2014/main" id="{3460E84E-264E-4322-898A-7F3DFC6CC0A4}"/>
              </a:ext>
            </a:extLst>
          </p:cNvPr>
          <p:cNvPicPr>
            <a:picLocks noChangeAspect="1"/>
          </p:cNvPicPr>
          <p:nvPr/>
        </p:nvPicPr>
        <p:blipFill rotWithShape="1">
          <a:blip r:embed="rId5"/>
          <a:srcRect r="50551"/>
          <a:stretch/>
        </p:blipFill>
        <p:spPr>
          <a:xfrm>
            <a:off x="7303726" y="3355884"/>
            <a:ext cx="234379" cy="236210"/>
          </a:xfrm>
          <a:prstGeom prst="rect">
            <a:avLst/>
          </a:prstGeom>
        </p:spPr>
      </p:pic>
      <p:pic>
        <p:nvPicPr>
          <p:cNvPr id="21" name="Picture 22">
            <a:extLst>
              <a:ext uri="{FF2B5EF4-FFF2-40B4-BE49-F238E27FC236}">
                <a16:creationId xmlns:a16="http://schemas.microsoft.com/office/drawing/2014/main" id="{127EFB30-632C-49CF-899F-1DD6D2F1EC24}"/>
              </a:ext>
            </a:extLst>
          </p:cNvPr>
          <p:cNvPicPr>
            <a:picLocks noChangeAspect="1"/>
          </p:cNvPicPr>
          <p:nvPr/>
        </p:nvPicPr>
        <p:blipFill rotWithShape="1">
          <a:blip r:embed="rId5"/>
          <a:srcRect r="50551"/>
          <a:stretch/>
        </p:blipFill>
        <p:spPr>
          <a:xfrm>
            <a:off x="5632671" y="535945"/>
            <a:ext cx="234379" cy="236210"/>
          </a:xfrm>
          <a:prstGeom prst="rect">
            <a:avLst/>
          </a:prstGeom>
        </p:spPr>
      </p:pic>
      <p:pic>
        <p:nvPicPr>
          <p:cNvPr id="22" name="Picture 22">
            <a:extLst>
              <a:ext uri="{FF2B5EF4-FFF2-40B4-BE49-F238E27FC236}">
                <a16:creationId xmlns:a16="http://schemas.microsoft.com/office/drawing/2014/main" id="{2C7D0D02-F852-4CAB-A025-B22513CA3E87}"/>
              </a:ext>
            </a:extLst>
          </p:cNvPr>
          <p:cNvPicPr>
            <a:picLocks noChangeAspect="1"/>
          </p:cNvPicPr>
          <p:nvPr/>
        </p:nvPicPr>
        <p:blipFill rotWithShape="1">
          <a:blip r:embed="rId5"/>
          <a:srcRect r="50551"/>
          <a:stretch/>
        </p:blipFill>
        <p:spPr>
          <a:xfrm>
            <a:off x="2260532" y="2458054"/>
            <a:ext cx="234379" cy="236210"/>
          </a:xfrm>
          <a:prstGeom prst="rect">
            <a:avLst/>
          </a:prstGeom>
        </p:spPr>
      </p:pic>
    </p:spTree>
    <p:extLst>
      <p:ext uri="{BB962C8B-B14F-4D97-AF65-F5344CB8AC3E}">
        <p14:creationId xmlns:p14="http://schemas.microsoft.com/office/powerpoint/2010/main" val="862797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BE58-B13E-4081-9C24-7DFA9A52D0CE}"/>
              </a:ext>
            </a:extLst>
          </p:cNvPr>
          <p:cNvSpPr>
            <a:spLocks noGrp="1"/>
          </p:cNvSpPr>
          <p:nvPr>
            <p:ph type="title"/>
          </p:nvPr>
        </p:nvSpPr>
        <p:spPr>
          <a:xfrm>
            <a:off x="227013" y="303213"/>
            <a:ext cx="8845550" cy="493712"/>
          </a:xfrm>
        </p:spPr>
        <p:txBody>
          <a:bodyPr>
            <a:noAutofit/>
          </a:bodyPr>
          <a:lstStyle/>
          <a:p>
            <a:r>
              <a:rPr lang="nb-NO" sz="2000" dirty="0">
                <a:solidFill>
                  <a:schemeClr val="tx1"/>
                </a:solidFill>
              </a:rPr>
              <a:t>Hvem eller hva er viktigste årsak(er) til at virksomheten arbeider med innovasjon?</a:t>
            </a:r>
          </a:p>
        </p:txBody>
      </p:sp>
      <p:sp>
        <p:nvSpPr>
          <p:cNvPr id="8" name="TextBox 7">
            <a:extLst>
              <a:ext uri="{FF2B5EF4-FFF2-40B4-BE49-F238E27FC236}">
                <a16:creationId xmlns:a16="http://schemas.microsoft.com/office/drawing/2014/main" id="{0E5A90B3-73DE-4735-8196-2214A7C8FFB1}"/>
              </a:ext>
            </a:extLst>
          </p:cNvPr>
          <p:cNvSpPr txBox="1"/>
          <p:nvPr/>
        </p:nvSpPr>
        <p:spPr>
          <a:xfrm>
            <a:off x="34925" y="4726214"/>
            <a:ext cx="4537075" cy="246221"/>
          </a:xfrm>
          <a:prstGeom prst="rect">
            <a:avLst/>
          </a:prstGeom>
        </p:spPr>
        <p:txBody>
          <a:bodyPr vert="horz" wrap="square" lIns="0" tIns="0" rIns="0" bIns="0" rtlCol="0">
            <a:spAutoFit/>
          </a:bodyPr>
          <a:lstStyle/>
          <a:p>
            <a:pPr marL="4763"/>
            <a:r>
              <a:rPr lang="nb-NO" sz="800" i="1" dirty="0" err="1"/>
              <a:t>Difi</a:t>
            </a:r>
            <a:r>
              <a:rPr lang="nb-NO" sz="800" i="1" dirty="0"/>
              <a:t>: Q17. Hvem eller hva er viktigste årsak(er) til at virksomheten arbeider med innovasjon? </a:t>
            </a:r>
            <a:r>
              <a:rPr lang="nb-NO" sz="800" i="1" dirty="0" err="1"/>
              <a:t>Difi</a:t>
            </a:r>
            <a:r>
              <a:rPr lang="nb-NO" sz="800" i="1" dirty="0"/>
              <a:t> 2018 (n=69) Filterspørsmål: Kun stilt til de som jobber med innovasjon.</a:t>
            </a:r>
          </a:p>
        </p:txBody>
      </p:sp>
      <p:graphicFrame>
        <p:nvGraphicFramePr>
          <p:cNvPr id="10" name="Chart 9">
            <a:extLst>
              <a:ext uri="{FF2B5EF4-FFF2-40B4-BE49-F238E27FC236}">
                <a16:creationId xmlns:a16="http://schemas.microsoft.com/office/drawing/2014/main" id="{26C1FB76-F32A-442F-938F-EEA10C6381C8}"/>
              </a:ext>
            </a:extLst>
          </p:cNvPr>
          <p:cNvGraphicFramePr/>
          <p:nvPr>
            <p:extLst>
              <p:ext uri="{D42A27DB-BD31-4B8C-83A1-F6EECF244321}">
                <p14:modId xmlns:p14="http://schemas.microsoft.com/office/powerpoint/2010/main" val="1146703502"/>
              </p:ext>
            </p:extLst>
          </p:nvPr>
        </p:nvGraphicFramePr>
        <p:xfrm>
          <a:off x="5719420" y="1029055"/>
          <a:ext cx="3607994" cy="38523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6B6B88A-516A-48F8-B161-4CC2E6AA727F}"/>
              </a:ext>
            </a:extLst>
          </p:cNvPr>
          <p:cNvSpPr txBox="1"/>
          <p:nvPr/>
        </p:nvSpPr>
        <p:spPr>
          <a:xfrm>
            <a:off x="4643438" y="4719078"/>
            <a:ext cx="3837622" cy="369332"/>
          </a:xfrm>
          <a:prstGeom prst="rect">
            <a:avLst/>
          </a:prstGeom>
        </p:spPr>
        <p:txBody>
          <a:bodyPr vert="horz" wrap="square" lIns="0" tIns="0" rIns="0" bIns="0" rtlCol="0">
            <a:spAutoFit/>
          </a:bodyPr>
          <a:lstStyle/>
          <a:p>
            <a:pPr marL="4763"/>
            <a:r>
              <a:rPr lang="nb-NO" sz="800" i="1" dirty="0"/>
              <a:t>KS: Q5: Hvem eller hva er viktigste årsak(er) til at </a:t>
            </a:r>
          </a:p>
          <a:p>
            <a:pPr marL="4763"/>
            <a:r>
              <a:rPr lang="nb-NO" sz="800" i="1" dirty="0"/>
              <a:t>kommunen/fylkeskommunen arbeider med innovasjon? KS 2017(n=138)</a:t>
            </a:r>
          </a:p>
          <a:p>
            <a:pPr marL="4763"/>
            <a:r>
              <a:rPr lang="nb-NO" sz="800" i="1" dirty="0"/>
              <a:t>Filterspørsmål: Kun stilt til de som jobber med innovasjon.</a:t>
            </a:r>
            <a:endParaRPr lang="nb-NO" sz="800" i="1" dirty="0">
              <a:highlight>
                <a:srgbClr val="FFFF00"/>
              </a:highlight>
            </a:endParaRPr>
          </a:p>
        </p:txBody>
      </p:sp>
      <p:sp>
        <p:nvSpPr>
          <p:cNvPr id="12" name="Plassholder for lysbildenummer 5">
            <a:extLst>
              <a:ext uri="{FF2B5EF4-FFF2-40B4-BE49-F238E27FC236}">
                <a16:creationId xmlns:a16="http://schemas.microsoft.com/office/drawing/2014/main" id="{9AAA2072-3019-427F-A992-41F343448EAA}"/>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86</a:t>
            </a:fld>
            <a:endParaRPr lang="nb-NO" dirty="0"/>
          </a:p>
        </p:txBody>
      </p:sp>
      <p:sp>
        <p:nvSpPr>
          <p:cNvPr id="15" name="Text Placeholder 4">
            <a:extLst>
              <a:ext uri="{FF2B5EF4-FFF2-40B4-BE49-F238E27FC236}">
                <a16:creationId xmlns:a16="http://schemas.microsoft.com/office/drawing/2014/main" id="{982610A9-3D3C-42B2-ADAA-CFB0103B605E}"/>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Strategisk nivå</a:t>
            </a:r>
          </a:p>
        </p:txBody>
      </p:sp>
      <p:graphicFrame>
        <p:nvGraphicFramePr>
          <p:cNvPr id="14" name="Chart 12">
            <a:extLst>
              <a:ext uri="{FF2B5EF4-FFF2-40B4-BE49-F238E27FC236}">
                <a16:creationId xmlns:a16="http://schemas.microsoft.com/office/drawing/2014/main" id="{1D7AAEB9-890F-40E8-8424-F15D60742DB8}"/>
              </a:ext>
            </a:extLst>
          </p:cNvPr>
          <p:cNvGraphicFramePr/>
          <p:nvPr>
            <p:extLst>
              <p:ext uri="{D42A27DB-BD31-4B8C-83A1-F6EECF244321}">
                <p14:modId xmlns:p14="http://schemas.microsoft.com/office/powerpoint/2010/main" val="2504721039"/>
              </p:ext>
            </p:extLst>
          </p:nvPr>
        </p:nvGraphicFramePr>
        <p:xfrm>
          <a:off x="-203758" y="925895"/>
          <a:ext cx="6347460" cy="39554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3808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4" y="357188"/>
            <a:ext cx="8845550" cy="439737"/>
          </a:xfrm>
        </p:spPr>
        <p:txBody>
          <a:bodyPr>
            <a:noAutofit/>
          </a:bodyPr>
          <a:lstStyle/>
          <a:p>
            <a:r>
              <a:rPr lang="nb-NO" sz="2000" dirty="0"/>
              <a:t>Hvilke faktorer fremmer eller hemmer arbeidet med innovasjon i virksomheten? (se neste lysark for KS sine resultater) </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7" y="4693174"/>
            <a:ext cx="7852647" cy="369332"/>
          </a:xfrm>
          <a:prstGeom prst="rect">
            <a:avLst/>
          </a:prstGeom>
        </p:spPr>
        <p:txBody>
          <a:bodyPr vert="horz" wrap="square" lIns="0" tIns="0" rIns="0" bIns="0" rtlCol="0">
            <a:spAutoFit/>
          </a:bodyPr>
          <a:lstStyle/>
          <a:p>
            <a:pPr marL="4763"/>
            <a:r>
              <a:rPr lang="nb-NO" sz="800" i="1" dirty="0"/>
              <a:t>Q19:Hvilke faktorer fremmer eller hemmer arbeidet med innovasjon i virksomheten?</a:t>
            </a:r>
          </a:p>
          <a:p>
            <a:pPr marL="4763"/>
            <a:r>
              <a:rPr lang="nb-NO" sz="800" i="1" dirty="0"/>
              <a:t>De som arbeider med innovasjon. </a:t>
            </a:r>
            <a:r>
              <a:rPr lang="nb-NO" sz="800" i="1" dirty="0" err="1"/>
              <a:t>Difi</a:t>
            </a:r>
            <a:r>
              <a:rPr lang="nb-NO" sz="800" i="1" dirty="0"/>
              <a:t> 2018 (n=69)</a:t>
            </a:r>
          </a:p>
          <a:p>
            <a:pPr marL="4763"/>
            <a:r>
              <a:rPr lang="nb-NO" sz="800" i="1" dirty="0"/>
              <a:t>Filterspørsmål: Kun stilt til de som jobber med innovasjon. *Vet ikke og ikke relevant er holdt utenfor</a:t>
            </a: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691691360"/>
              </p:ext>
            </p:extLst>
          </p:nvPr>
        </p:nvGraphicFramePr>
        <p:xfrm>
          <a:off x="-34310" y="804106"/>
          <a:ext cx="8486140" cy="3809197"/>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lysbildenummer 5">
            <a:extLst>
              <a:ext uri="{FF2B5EF4-FFF2-40B4-BE49-F238E27FC236}">
                <a16:creationId xmlns:a16="http://schemas.microsoft.com/office/drawing/2014/main" id="{98003F4B-FEE6-49EF-8F11-7B6C1F027D64}"/>
              </a:ext>
            </a:extLst>
          </p:cNvPr>
          <p:cNvSpPr>
            <a:spLocks noGrp="1"/>
          </p:cNvSpPr>
          <p:nvPr>
            <p:ph type="sldNum" sz="quarter" idx="12"/>
          </p:nvPr>
        </p:nvSpPr>
        <p:spPr>
          <a:xfrm>
            <a:off x="8309581" y="4834936"/>
            <a:ext cx="231608" cy="138499"/>
          </a:xfrm>
        </p:spPr>
        <p:txBody>
          <a:bodyPr/>
          <a:lstStyle/>
          <a:p>
            <a:fld id="{5751DFAA-887F-4071-8EAD-E8CA316FCF06}" type="slidenum">
              <a:rPr lang="nb-NO" smtClean="0"/>
              <a:t>87</a:t>
            </a:fld>
            <a:endParaRPr lang="nb-NO" dirty="0"/>
          </a:p>
        </p:txBody>
      </p:sp>
      <p:sp>
        <p:nvSpPr>
          <p:cNvPr id="11" name="Text Placeholder 4">
            <a:extLst>
              <a:ext uri="{FF2B5EF4-FFF2-40B4-BE49-F238E27FC236}">
                <a16:creationId xmlns:a16="http://schemas.microsoft.com/office/drawing/2014/main" id="{AC3F1F68-75A6-4B31-90C1-E90998A62B41}"/>
              </a:ext>
            </a:extLst>
          </p:cNvPr>
          <p:cNvSpPr>
            <a:spLocks noGrp="1"/>
          </p:cNvSpPr>
          <p:nvPr>
            <p:ph type="body" sz="quarter" idx="13"/>
          </p:nvPr>
        </p:nvSpPr>
        <p:spPr>
          <a:xfrm>
            <a:off x="227014" y="1"/>
            <a:ext cx="892339" cy="228893"/>
          </a:xfrm>
        </p:spPr>
        <p:txBody>
          <a:bodyPr>
            <a:normAutofit/>
          </a:bodyPr>
          <a:lstStyle/>
          <a:p>
            <a:r>
              <a:rPr lang="nb-NO" sz="1000" dirty="0">
                <a:solidFill>
                  <a:schemeClr val="bg2">
                    <a:lumMod val="75000"/>
                  </a:schemeClr>
                </a:solidFill>
              </a:rPr>
              <a:t>Strategisk nivå</a:t>
            </a:r>
          </a:p>
        </p:txBody>
      </p:sp>
    </p:spTree>
    <p:extLst>
      <p:ext uri="{BB962C8B-B14F-4D97-AF65-F5344CB8AC3E}">
        <p14:creationId xmlns:p14="http://schemas.microsoft.com/office/powerpoint/2010/main" val="895150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CAE3C-05A6-465B-AD90-F51ADA903963}"/>
              </a:ext>
            </a:extLst>
          </p:cNvPr>
          <p:cNvSpPr txBox="1"/>
          <p:nvPr/>
        </p:nvSpPr>
        <p:spPr>
          <a:xfrm>
            <a:off x="34926" y="4703675"/>
            <a:ext cx="7813675" cy="369332"/>
          </a:xfrm>
          <a:prstGeom prst="rect">
            <a:avLst/>
          </a:prstGeom>
        </p:spPr>
        <p:txBody>
          <a:bodyPr vert="horz" wrap="square" lIns="0" tIns="0" rIns="0" bIns="0" rtlCol="0">
            <a:spAutoFit/>
          </a:bodyPr>
          <a:lstStyle/>
          <a:p>
            <a:pPr marL="4763"/>
            <a:r>
              <a:rPr lang="nb-NO" sz="800" i="1" dirty="0"/>
              <a:t>KS: Q7a:Hvilke faktorer fremmer eller hemmer arbeidet med innovasjon i virksomheten?</a:t>
            </a:r>
          </a:p>
          <a:p>
            <a:pPr marL="4763"/>
            <a:r>
              <a:rPr lang="nb-NO" sz="800" i="1" dirty="0"/>
              <a:t>De som arbeider med innovasjon. KS 2017(n=138)</a:t>
            </a:r>
          </a:p>
          <a:p>
            <a:pPr marL="4763"/>
            <a:r>
              <a:rPr lang="nb-NO" sz="800" i="1" dirty="0"/>
              <a:t>Filterspørsmål: Kun stilt til de som jobber med innovasjon. *Vet ikke og ikke relevant er holdt utenfor. </a:t>
            </a:r>
            <a:endParaRPr lang="nb-NO" sz="800" i="1" dirty="0">
              <a:highlight>
                <a:srgbClr val="FFFF00"/>
              </a:highlight>
            </a:endParaRP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2490079730"/>
              </p:ext>
            </p:extLst>
          </p:nvPr>
        </p:nvGraphicFramePr>
        <p:xfrm>
          <a:off x="-348541" y="784562"/>
          <a:ext cx="8736882" cy="3920723"/>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lysbildenummer 5">
            <a:extLst>
              <a:ext uri="{FF2B5EF4-FFF2-40B4-BE49-F238E27FC236}">
                <a16:creationId xmlns:a16="http://schemas.microsoft.com/office/drawing/2014/main" id="{571FAF9A-CC48-4D10-B20A-3814A6F17638}"/>
              </a:ext>
            </a:extLst>
          </p:cNvPr>
          <p:cNvSpPr>
            <a:spLocks noGrp="1"/>
          </p:cNvSpPr>
          <p:nvPr>
            <p:ph type="sldNum" sz="quarter" idx="12"/>
          </p:nvPr>
        </p:nvSpPr>
        <p:spPr>
          <a:xfrm>
            <a:off x="8309581" y="4834936"/>
            <a:ext cx="231608" cy="138499"/>
          </a:xfrm>
        </p:spPr>
        <p:txBody>
          <a:bodyPr/>
          <a:lstStyle/>
          <a:p>
            <a:fld id="{5751DFAA-887F-4071-8EAD-E8CA316FCF06}" type="slidenum">
              <a:rPr lang="nb-NO" smtClean="0"/>
              <a:t>88</a:t>
            </a:fld>
            <a:endParaRPr lang="nb-NO" dirty="0"/>
          </a:p>
        </p:txBody>
      </p:sp>
      <p:sp>
        <p:nvSpPr>
          <p:cNvPr id="12" name="Title 2">
            <a:extLst>
              <a:ext uri="{FF2B5EF4-FFF2-40B4-BE49-F238E27FC236}">
                <a16:creationId xmlns:a16="http://schemas.microsoft.com/office/drawing/2014/main" id="{3B486553-724E-450F-A471-06D93095319B}"/>
              </a:ext>
            </a:extLst>
          </p:cNvPr>
          <p:cNvSpPr>
            <a:spLocks noGrp="1"/>
          </p:cNvSpPr>
          <p:nvPr>
            <p:ph type="title"/>
          </p:nvPr>
        </p:nvSpPr>
        <p:spPr>
          <a:xfrm>
            <a:off x="227014" y="357188"/>
            <a:ext cx="8845550" cy="439737"/>
          </a:xfrm>
        </p:spPr>
        <p:txBody>
          <a:bodyPr>
            <a:noAutofit/>
          </a:bodyPr>
          <a:lstStyle/>
          <a:p>
            <a:r>
              <a:rPr lang="nb-NO" sz="2000" b="1" dirty="0"/>
              <a:t>KS: </a:t>
            </a:r>
            <a:r>
              <a:rPr lang="nb-NO" sz="2000" dirty="0"/>
              <a:t>Hvilke faktorer fremmer eller hemmer arbeidet med innovasjon i virksomheten?</a:t>
            </a:r>
          </a:p>
        </p:txBody>
      </p:sp>
      <p:sp>
        <p:nvSpPr>
          <p:cNvPr id="13" name="Text Placeholder 4">
            <a:extLst>
              <a:ext uri="{FF2B5EF4-FFF2-40B4-BE49-F238E27FC236}">
                <a16:creationId xmlns:a16="http://schemas.microsoft.com/office/drawing/2014/main" id="{CE0559DB-90F3-4395-AD1D-809CB5B4F4E3}"/>
              </a:ext>
            </a:extLst>
          </p:cNvPr>
          <p:cNvSpPr>
            <a:spLocks noGrp="1"/>
          </p:cNvSpPr>
          <p:nvPr>
            <p:ph type="body" sz="quarter" idx="13"/>
          </p:nvPr>
        </p:nvSpPr>
        <p:spPr>
          <a:xfrm>
            <a:off x="227014" y="1"/>
            <a:ext cx="892339" cy="228893"/>
          </a:xfrm>
        </p:spPr>
        <p:txBody>
          <a:bodyPr>
            <a:normAutofit/>
          </a:bodyPr>
          <a:lstStyle/>
          <a:p>
            <a:r>
              <a:rPr lang="nb-NO" sz="1000" dirty="0">
                <a:solidFill>
                  <a:schemeClr val="bg2">
                    <a:lumMod val="75000"/>
                  </a:schemeClr>
                </a:solidFill>
              </a:rPr>
              <a:t>Strategisk nivå</a:t>
            </a:r>
          </a:p>
        </p:txBody>
      </p:sp>
    </p:spTree>
    <p:extLst>
      <p:ext uri="{BB962C8B-B14F-4D97-AF65-F5344CB8AC3E}">
        <p14:creationId xmlns:p14="http://schemas.microsoft.com/office/powerpoint/2010/main" val="2618018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6DE0F-6020-4808-9F18-005286B13F93}"/>
              </a:ext>
            </a:extLst>
          </p:cNvPr>
          <p:cNvSpPr txBox="1"/>
          <p:nvPr/>
        </p:nvSpPr>
        <p:spPr>
          <a:xfrm>
            <a:off x="453710" y="2680379"/>
            <a:ext cx="1976823" cy="440762"/>
          </a:xfrm>
          <a:prstGeom prst="rect">
            <a:avLst/>
          </a:prstGeom>
          <a:noFill/>
        </p:spPr>
        <p:txBody>
          <a:bodyPr wrap="none" rtlCol="0">
            <a:spAutoFit/>
          </a:bodyPr>
          <a:lstStyle/>
          <a:p>
            <a:r>
              <a:rPr lang="nb-NO" dirty="0">
                <a:solidFill>
                  <a:schemeClr val="bg1"/>
                </a:solidFill>
              </a:rPr>
              <a:t>Operativt nivå</a:t>
            </a:r>
          </a:p>
        </p:txBody>
      </p:sp>
    </p:spTree>
    <p:extLst>
      <p:ext uri="{BB962C8B-B14F-4D97-AF65-F5344CB8AC3E}">
        <p14:creationId xmlns:p14="http://schemas.microsoft.com/office/powerpoint/2010/main" val="35036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644" y="202608"/>
            <a:ext cx="6582716" cy="389530"/>
          </a:xfrm>
        </p:spPr>
        <p:txBody>
          <a:bodyPr>
            <a:normAutofit/>
          </a:bodyPr>
          <a:lstStyle/>
          <a:p>
            <a:r>
              <a:rPr lang="en-GB" sz="2000" dirty="0" err="1">
                <a:solidFill>
                  <a:schemeClr val="tx1"/>
                </a:solidFill>
              </a:rPr>
              <a:t>Rapporten</a:t>
            </a:r>
            <a:endParaRPr lang="en-GB" sz="2000" dirty="0">
              <a:solidFill>
                <a:schemeClr val="tx1"/>
              </a:solidFill>
            </a:endParaRPr>
          </a:p>
        </p:txBody>
      </p:sp>
      <p:sp>
        <p:nvSpPr>
          <p:cNvPr id="7" name="TextBox 6">
            <a:extLst>
              <a:ext uri="{FF2B5EF4-FFF2-40B4-BE49-F238E27FC236}">
                <a16:creationId xmlns:a16="http://schemas.microsoft.com/office/drawing/2014/main" id="{AFFA1CF2-F5B6-442A-886A-357FBF382F19}"/>
              </a:ext>
            </a:extLst>
          </p:cNvPr>
          <p:cNvSpPr txBox="1"/>
          <p:nvPr/>
        </p:nvSpPr>
        <p:spPr>
          <a:xfrm>
            <a:off x="233291" y="802567"/>
            <a:ext cx="8243047" cy="2215991"/>
          </a:xfrm>
          <a:prstGeom prst="rect">
            <a:avLst/>
          </a:prstGeom>
        </p:spPr>
        <p:txBody>
          <a:bodyPr vert="horz" wrap="square" lIns="0" tIns="0" rIns="0" bIns="0" rtlCol="0">
            <a:spAutoFit/>
          </a:bodyPr>
          <a:lstStyle/>
          <a:p>
            <a:pPr marL="176400" lvl="1" indent="-171450">
              <a:buFont typeface="Arial" panose="020B0604020202020204" pitchFamily="34" charset="0"/>
              <a:buChar char="•"/>
            </a:pPr>
            <a:r>
              <a:rPr lang="nb-NO" sz="1200" dirty="0"/>
              <a:t>I analysene har vi sett på undergrupper av de spurte;</a:t>
            </a:r>
          </a:p>
          <a:p>
            <a:pPr marL="4950" lvl="1"/>
            <a:endParaRPr lang="nb-NO" sz="1200" dirty="0"/>
          </a:p>
          <a:p>
            <a:pPr marL="360000" lvl="1" indent="-171450">
              <a:buFont typeface="Arial" panose="020B0604020202020204" pitchFamily="34" charset="0"/>
              <a:buChar char="•"/>
            </a:pPr>
            <a:r>
              <a:rPr lang="nb-NO" sz="1200" dirty="0"/>
              <a:t>Spørsmålene på </a:t>
            </a:r>
            <a:r>
              <a:rPr lang="nb-NO" sz="1200" u="sng" dirty="0"/>
              <a:t>strategisk nivå </a:t>
            </a:r>
            <a:r>
              <a:rPr lang="nb-NO" sz="1200" dirty="0"/>
              <a:t>har blitt brutt ned på årsverk, om virksomheten er netto- eller bruttobudsjettert, om virksomhetens innsats i hovedsak retter seg mot innbyggere eller andre deler av offentlig sektor, og om virksomheten har region- eller lokalkontor eller kun et sentralkontor. </a:t>
            </a:r>
          </a:p>
          <a:p>
            <a:pPr marL="360000" lvl="1" indent="-171450">
              <a:buFont typeface="Arial" panose="020B0604020202020204" pitchFamily="34" charset="0"/>
              <a:buChar char="•"/>
            </a:pPr>
            <a:endParaRPr lang="nb-NO" sz="1200" dirty="0"/>
          </a:p>
          <a:p>
            <a:pPr marL="360000" lvl="1" indent="-171450">
              <a:buFont typeface="Arial" panose="020B0604020202020204" pitchFamily="34" charset="0"/>
              <a:buChar char="•"/>
            </a:pPr>
            <a:r>
              <a:rPr lang="nb-NO" sz="1200" dirty="0"/>
              <a:t>Spørsmålene på </a:t>
            </a:r>
            <a:r>
              <a:rPr lang="nb-NO" sz="1200" u="sng" dirty="0"/>
              <a:t>operativt nivå </a:t>
            </a:r>
            <a:r>
              <a:rPr lang="nb-NO" sz="1200" dirty="0"/>
              <a:t>har blitt brutt ned på om arbeidsplassen er et sentralkontor, </a:t>
            </a:r>
            <a:r>
              <a:rPr lang="nb-NO" sz="1200" dirty="0" err="1"/>
              <a:t>regionkontor</a:t>
            </a:r>
            <a:r>
              <a:rPr lang="nb-NO" sz="1200" dirty="0"/>
              <a:t> eller lokalkontor, om virksomhetens innsats i hovedsak retter seg mot innbyggere eller andre deler av offentlig sektor, antall ansatte og hvilket departementsområde de tilhører. </a:t>
            </a:r>
          </a:p>
          <a:p>
            <a:pPr marL="176400" lvl="1" indent="-171450">
              <a:buFont typeface="Arial" panose="020B0604020202020204" pitchFamily="34" charset="0"/>
              <a:buChar char="•"/>
            </a:pPr>
            <a:endParaRPr lang="nb-NO" sz="1200" dirty="0"/>
          </a:p>
          <a:p>
            <a:pPr marL="176400" lvl="1" indent="-171450">
              <a:buFont typeface="Arial" panose="020B0604020202020204" pitchFamily="34" charset="0"/>
              <a:buChar char="•"/>
            </a:pPr>
            <a:r>
              <a:rPr lang="nb-NO" sz="1200" dirty="0"/>
              <a:t>Det er liten variasjon i nedbrytningene nevnt over. Der hvor det er tydelige funn eller mønstre, er dette kommentert underveis i rapporten.</a:t>
            </a:r>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9</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488774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696" y="360861"/>
            <a:ext cx="7448549" cy="389530"/>
          </a:xfrm>
        </p:spPr>
        <p:txBody>
          <a:bodyPr>
            <a:normAutofit fontScale="90000"/>
          </a:bodyPr>
          <a:lstStyle/>
          <a:p>
            <a:r>
              <a:rPr lang="en-GB" dirty="0" err="1">
                <a:solidFill>
                  <a:schemeClr val="tx1"/>
                </a:solidFill>
              </a:rPr>
              <a:t>Hovedfunn</a:t>
            </a:r>
            <a:r>
              <a:rPr lang="en-GB" dirty="0">
                <a:solidFill>
                  <a:schemeClr val="tx1"/>
                </a:solidFill>
              </a:rPr>
              <a:t> – </a:t>
            </a:r>
            <a:r>
              <a:rPr lang="en-GB" dirty="0" err="1">
                <a:solidFill>
                  <a:schemeClr val="tx1"/>
                </a:solidFill>
              </a:rPr>
              <a:t>noen</a:t>
            </a:r>
            <a:r>
              <a:rPr lang="en-GB" dirty="0">
                <a:solidFill>
                  <a:schemeClr val="tx1"/>
                </a:solidFill>
              </a:rPr>
              <a:t> </a:t>
            </a:r>
            <a:r>
              <a:rPr lang="en-GB" dirty="0" err="1">
                <a:solidFill>
                  <a:schemeClr val="tx1"/>
                </a:solidFill>
              </a:rPr>
              <a:t>sammenlikniger</a:t>
            </a:r>
            <a:r>
              <a:rPr lang="en-GB" dirty="0">
                <a:solidFill>
                  <a:schemeClr val="tx1"/>
                </a:solidFill>
              </a:rPr>
              <a:t> med KS </a:t>
            </a:r>
            <a:r>
              <a:rPr lang="en-GB" dirty="0" err="1">
                <a:solidFill>
                  <a:schemeClr val="tx1"/>
                </a:solidFill>
              </a:rPr>
              <a:t>og</a:t>
            </a:r>
            <a:r>
              <a:rPr lang="en-GB" dirty="0">
                <a:solidFill>
                  <a:schemeClr val="tx1"/>
                </a:solidFill>
              </a:rPr>
              <a:t> COI </a:t>
            </a:r>
          </a:p>
        </p:txBody>
      </p:sp>
      <p:sp>
        <p:nvSpPr>
          <p:cNvPr id="7" name="TextBox 6">
            <a:extLst>
              <a:ext uri="{FF2B5EF4-FFF2-40B4-BE49-F238E27FC236}">
                <a16:creationId xmlns:a16="http://schemas.microsoft.com/office/drawing/2014/main" id="{AFFA1CF2-F5B6-442A-886A-357FBF382F19}"/>
              </a:ext>
            </a:extLst>
          </p:cNvPr>
          <p:cNvSpPr txBox="1"/>
          <p:nvPr/>
        </p:nvSpPr>
        <p:spPr>
          <a:xfrm>
            <a:off x="230697" y="1044695"/>
            <a:ext cx="8370092" cy="3508653"/>
          </a:xfrm>
          <a:prstGeom prst="rect">
            <a:avLst/>
          </a:prstGeom>
          <a:ln>
            <a:solidFill>
              <a:schemeClr val="bg1"/>
            </a:solidFill>
          </a:ln>
        </p:spPr>
        <p:txBody>
          <a:bodyPr vert="horz" wrap="square" lIns="0" tIns="0" rIns="0" bIns="0" rtlCol="0">
            <a:spAutoFit/>
          </a:bodyPr>
          <a:lstStyle/>
          <a:p>
            <a:pPr lvl="0" defTabSz="924282">
              <a:defRPr/>
            </a:pPr>
            <a:r>
              <a:rPr lang="nb-NO" sz="1200" dirty="0"/>
              <a:t>Sammenligninger mellom </a:t>
            </a:r>
            <a:r>
              <a:rPr lang="nb-NO" sz="1200" dirty="0" err="1"/>
              <a:t>innovasjonsbarometerene</a:t>
            </a:r>
            <a:r>
              <a:rPr lang="nb-NO" sz="1200" dirty="0"/>
              <a:t> på operativt nivå viser at: </a:t>
            </a:r>
          </a:p>
          <a:p>
            <a:pPr marL="0" lvl="1"/>
            <a:endParaRPr lang="nb-NO" sz="1200" dirty="0"/>
          </a:p>
          <a:p>
            <a:pPr marL="171446" lvl="1" indent="-171446">
              <a:buFont typeface="Arial" panose="020B0604020202020204" pitchFamily="34" charset="0"/>
              <a:buChar char="•"/>
            </a:pPr>
            <a:r>
              <a:rPr lang="nb-NO" sz="1200" dirty="0"/>
              <a:t>Det i stor grad er likhet mellom stat og kommune og mellom Norge og Danmark</a:t>
            </a:r>
          </a:p>
          <a:p>
            <a:pPr marL="746420" lvl="2" indent="-171446">
              <a:buFont typeface="Arial" panose="020B0604020202020204" pitchFamily="34" charset="0"/>
              <a:buChar char="•"/>
            </a:pPr>
            <a:r>
              <a:rPr lang="nb-NO" sz="1200" dirty="0"/>
              <a:t>I statlig sektor har 85% av respondentene innført minst én innovasjon de siste to årene</a:t>
            </a:r>
          </a:p>
          <a:p>
            <a:pPr marL="746420" lvl="2" indent="-171446">
              <a:buFont typeface="Arial" panose="020B0604020202020204" pitchFamily="34" charset="0"/>
              <a:buChar char="•"/>
            </a:pPr>
            <a:r>
              <a:rPr lang="nb-NO" sz="1200" dirty="0"/>
              <a:t>I kommunal sektor har 74% av respondentene innført minst en innovasjon de to siste årene </a:t>
            </a:r>
          </a:p>
          <a:p>
            <a:pPr marL="746420" lvl="2" indent="-171446">
              <a:buFont typeface="Arial" panose="020B0604020202020204" pitchFamily="34" charset="0"/>
              <a:buChar char="•"/>
            </a:pPr>
            <a:r>
              <a:rPr lang="nb-NO" sz="1200" dirty="0"/>
              <a:t>I snitt for offentlig sektor i Norge har 77% innført minst en innovasjon de to siste årene (regner ut gjennomsnittet gitt utvalget i de respektive undersøkelsene) </a:t>
            </a:r>
          </a:p>
          <a:p>
            <a:pPr marL="746420" lvl="2" indent="-171446">
              <a:buFont typeface="Arial" panose="020B0604020202020204" pitchFamily="34" charset="0"/>
              <a:buChar char="•"/>
            </a:pPr>
            <a:r>
              <a:rPr lang="nb-NO" sz="1200" dirty="0"/>
              <a:t>Dette er på nivå med Danmark (80%) </a:t>
            </a:r>
          </a:p>
          <a:p>
            <a:pPr marL="171446" lvl="1" indent="-171446">
              <a:buFont typeface="Arial" panose="020B0604020202020204" pitchFamily="34" charset="0"/>
              <a:buChar char="•"/>
            </a:pPr>
            <a:endParaRPr lang="nb-NO" sz="1200" dirty="0">
              <a:highlight>
                <a:srgbClr val="FFFF00"/>
              </a:highlight>
            </a:endParaRPr>
          </a:p>
          <a:p>
            <a:pPr marL="171450" lvl="0" indent="-171450" defTabSz="924282">
              <a:buFont typeface="Arial" panose="020B0604020202020204" pitchFamily="34" charset="0"/>
              <a:buChar char="•"/>
              <a:defRPr/>
            </a:pPr>
            <a:r>
              <a:rPr lang="nb-NO" sz="1200" dirty="0"/>
              <a:t>Også på operativt nivå er det store likhetstrekk mellom rapporterte fremmere og </a:t>
            </a:r>
            <a:r>
              <a:rPr lang="nb-NO" sz="1200" dirty="0" err="1"/>
              <a:t>hemmere</a:t>
            </a:r>
            <a:r>
              <a:rPr lang="nb-NO" sz="1200" dirty="0"/>
              <a:t>. Begge sektorer trekker frem </a:t>
            </a:r>
            <a:r>
              <a:rPr lang="nb-NO" sz="1200" i="1" dirty="0"/>
              <a:t>medarbeideres deltakelse som den største fremmeren. </a:t>
            </a:r>
          </a:p>
          <a:p>
            <a:pPr marL="171450" lvl="0" indent="-171450" defTabSz="924282">
              <a:buFont typeface="Arial" panose="020B0604020202020204" pitchFamily="34" charset="0"/>
              <a:buChar char="•"/>
              <a:defRPr/>
            </a:pPr>
            <a:endParaRPr lang="nb-NO" sz="1200" i="1" dirty="0"/>
          </a:p>
          <a:p>
            <a:pPr marL="171450" lvl="0" indent="-171450" defTabSz="924282">
              <a:buFont typeface="Arial" panose="020B0604020202020204" pitchFamily="34" charset="0"/>
              <a:buChar char="•"/>
              <a:defRPr/>
            </a:pPr>
            <a:r>
              <a:rPr lang="nb-NO" sz="1200" dirty="0"/>
              <a:t>Sammenliknet med kommunal sektor oppnår en større andel av arbeidsplassene som arbeider med innovasjon i statlig sektor gevinster i form av forbedret effektivitet/produktivitet. </a:t>
            </a:r>
          </a:p>
          <a:p>
            <a:pPr lvl="1" defTabSz="924282">
              <a:defRPr/>
            </a:pPr>
            <a:endParaRPr lang="nb-NO" sz="1200" dirty="0">
              <a:highlight>
                <a:srgbClr val="FFFF00"/>
              </a:highlight>
            </a:endParaRPr>
          </a:p>
          <a:p>
            <a:pPr marL="171446" lvl="1" indent="-171446">
              <a:buFont typeface="Arial" panose="020B0604020202020204" pitchFamily="34" charset="0"/>
              <a:buChar char="•"/>
            </a:pPr>
            <a:endParaRPr lang="nb-NO" sz="1200" dirty="0">
              <a:highlight>
                <a:srgbClr val="FFFF00"/>
              </a:highlight>
            </a:endParaRPr>
          </a:p>
          <a:p>
            <a:pPr marL="746420" lvl="2" indent="-171446">
              <a:buFont typeface="Arial" panose="020B0604020202020204" pitchFamily="34" charset="0"/>
              <a:buChar char="•"/>
            </a:pPr>
            <a:endParaRPr lang="nb-NO" sz="1200" dirty="0">
              <a:highlight>
                <a:srgbClr val="FFFF00"/>
              </a:highlight>
            </a:endParaRPr>
          </a:p>
          <a:p>
            <a:pPr marL="171446" lvl="1" indent="-171446">
              <a:buFont typeface="Arial" panose="020B0604020202020204" pitchFamily="34" charset="0"/>
              <a:buChar char="•"/>
            </a:pPr>
            <a:endParaRPr lang="nb-NO" sz="1200" dirty="0">
              <a:highlight>
                <a:srgbClr val="FFFF00"/>
              </a:highlight>
            </a:endParaRPr>
          </a:p>
          <a:p>
            <a:pPr marL="0" lvl="1"/>
            <a:endParaRPr lang="nb-NO" sz="1200" dirty="0">
              <a:highlight>
                <a:srgbClr val="FFFF00"/>
              </a:highlight>
            </a:endParaRPr>
          </a:p>
        </p:txBody>
      </p:sp>
      <p:sp>
        <p:nvSpPr>
          <p:cNvPr id="6" name="Slide Number Placeholder 5">
            <a:extLst>
              <a:ext uri="{FF2B5EF4-FFF2-40B4-BE49-F238E27FC236}">
                <a16:creationId xmlns:a16="http://schemas.microsoft.com/office/drawing/2014/main" id="{919FB2E6-7E3F-4055-9A68-CF1F2F154F83}"/>
              </a:ext>
            </a:extLst>
          </p:cNvPr>
          <p:cNvSpPr>
            <a:spLocks noGrp="1"/>
          </p:cNvSpPr>
          <p:nvPr>
            <p:ph type="sldNum" sz="quarter" idx="12"/>
          </p:nvPr>
        </p:nvSpPr>
        <p:spPr/>
        <p:txBody>
          <a:bodyPr/>
          <a:lstStyle/>
          <a:p>
            <a:fld id="{5751DFAA-887F-4071-8EAD-E8CA316FCF06}" type="slidenum">
              <a:rPr lang="nb-NO" smtClean="0"/>
              <a:t>90</a:t>
            </a:fld>
            <a:endParaRPr lang="nb-NO"/>
          </a:p>
        </p:txBody>
      </p:sp>
      <p:sp>
        <p:nvSpPr>
          <p:cNvPr id="8" name="Footer Placeholder 7">
            <a:extLst>
              <a:ext uri="{FF2B5EF4-FFF2-40B4-BE49-F238E27FC236}">
                <a16:creationId xmlns:a16="http://schemas.microsoft.com/office/drawing/2014/main" id="{4AC37D35-FA6F-4EBF-B89F-6E028DBE5B02}"/>
              </a:ext>
            </a:extLst>
          </p:cNvPr>
          <p:cNvSpPr>
            <a:spLocks noGrp="1"/>
          </p:cNvSpPr>
          <p:nvPr>
            <p:ph type="ftr" sz="quarter" idx="11"/>
          </p:nvPr>
        </p:nvSpPr>
        <p:spPr/>
        <p:txBody>
          <a:bodyPr/>
          <a:lstStyle/>
          <a:p>
            <a:endParaRPr lang="nb-NO" dirty="0"/>
          </a:p>
        </p:txBody>
      </p:sp>
      <p:sp>
        <p:nvSpPr>
          <p:cNvPr id="10" name="Text Placeholder 4">
            <a:extLst>
              <a:ext uri="{FF2B5EF4-FFF2-40B4-BE49-F238E27FC236}">
                <a16:creationId xmlns:a16="http://schemas.microsoft.com/office/drawing/2014/main" id="{33EF4350-101A-42AC-8DB4-8D37DDB8E098}"/>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1375849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163004"/>
            <a:ext cx="8845550" cy="633921"/>
          </a:xfrm>
        </p:spPr>
        <p:txBody>
          <a:bodyPr>
            <a:normAutofit/>
          </a:bodyPr>
          <a:lstStyle/>
          <a:p>
            <a:r>
              <a:rPr lang="nb-NO" sz="2000" dirty="0">
                <a:solidFill>
                  <a:schemeClr val="tx1"/>
                </a:solidFill>
              </a:rPr>
              <a:t>Har din arbeidsplass i løpet av de to siste årene innført følgende? Andel som har svart ja på minst én.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34935"/>
            <a:ext cx="7407797" cy="246221"/>
          </a:xfrm>
          <a:prstGeom prst="rect">
            <a:avLst/>
          </a:prstGeom>
        </p:spPr>
        <p:txBody>
          <a:bodyPr vert="horz" wrap="none" lIns="0" tIns="0" rIns="0" bIns="0" rtlCol="0">
            <a:spAutoFit/>
          </a:bodyPr>
          <a:lstStyle/>
          <a:p>
            <a:pPr marL="4763"/>
            <a:r>
              <a:rPr lang="nb-NO" sz="800" i="1" dirty="0"/>
              <a:t>Q4: Har din arbeidsplass i løpet av de to siste årene innført følgende? Andel som har svart ja på minst én.</a:t>
            </a:r>
          </a:p>
          <a:p>
            <a:pPr marL="4763"/>
            <a:r>
              <a:rPr lang="nb-NO" sz="800" i="1" dirty="0"/>
              <a:t>Alle: Difi 2018 (n=762) og KS 2017 (n=1786),  COI 2018 (n=2362) * Resultatene for Danmark (COI) gjelder både kommunale, regionale og statlige arbeidsplasser.</a:t>
            </a:r>
          </a:p>
        </p:txBody>
      </p:sp>
      <p:graphicFrame>
        <p:nvGraphicFramePr>
          <p:cNvPr id="22" name="Chart 1">
            <a:extLst>
              <a:ext uri="{FF2B5EF4-FFF2-40B4-BE49-F238E27FC236}">
                <a16:creationId xmlns:a16="http://schemas.microsoft.com/office/drawing/2014/main" id="{E665240B-2C90-4DF3-9229-8C55004A26CF}"/>
              </a:ext>
            </a:extLst>
          </p:cNvPr>
          <p:cNvGraphicFramePr>
            <a:graphicFrameLocks/>
          </p:cNvGraphicFramePr>
          <p:nvPr>
            <p:extLst>
              <p:ext uri="{D42A27DB-BD31-4B8C-83A1-F6EECF244321}">
                <p14:modId xmlns:p14="http://schemas.microsoft.com/office/powerpoint/2010/main" val="2397257393"/>
              </p:ext>
            </p:extLst>
          </p:nvPr>
        </p:nvGraphicFramePr>
        <p:xfrm>
          <a:off x="448573" y="1301260"/>
          <a:ext cx="8162925" cy="3181261"/>
        </p:xfrm>
        <a:graphic>
          <a:graphicData uri="http://schemas.openxmlformats.org/drawingml/2006/chart">
            <c:chart xmlns:c="http://schemas.openxmlformats.org/drawingml/2006/chart" xmlns:r="http://schemas.openxmlformats.org/officeDocument/2006/relationships" r:id="rId3"/>
          </a:graphicData>
        </a:graphic>
      </p:graphicFrame>
      <p:sp>
        <p:nvSpPr>
          <p:cNvPr id="17" name="Plassholder for lysbildenummer 5">
            <a:extLst>
              <a:ext uri="{FF2B5EF4-FFF2-40B4-BE49-F238E27FC236}">
                <a16:creationId xmlns:a16="http://schemas.microsoft.com/office/drawing/2014/main" id="{202FA761-4ED7-43CA-85D8-8036EF43F285}"/>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91</a:t>
            </a:fld>
            <a:endParaRPr lang="nb-NO" dirty="0"/>
          </a:p>
        </p:txBody>
      </p:sp>
      <p:sp>
        <p:nvSpPr>
          <p:cNvPr id="14" name="Text Placeholder 4">
            <a:extLst>
              <a:ext uri="{FF2B5EF4-FFF2-40B4-BE49-F238E27FC236}">
                <a16:creationId xmlns:a16="http://schemas.microsoft.com/office/drawing/2014/main" id="{7CE07170-DDC6-4401-BD8D-C9C5C7C09E35}"/>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pic>
        <p:nvPicPr>
          <p:cNvPr id="16" name="Bilde 15">
            <a:extLst>
              <a:ext uri="{FF2B5EF4-FFF2-40B4-BE49-F238E27FC236}">
                <a16:creationId xmlns:a16="http://schemas.microsoft.com/office/drawing/2014/main" id="{981B68BA-AB56-4478-83A2-B2B77273DA0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105" b="42352" l="10000" r="90000">
                        <a14:foregroundMark x1="47760" y1="31043" x2="47760" y2="31043"/>
                        <a14:foregroundMark x1="54872" y1="28254" x2="54872" y2="28254"/>
                        <a14:foregroundMark x1="40541" y1="24171" x2="40541" y2="24171"/>
                        <a14:foregroundMark x1="41892" y1="25627" x2="41892" y2="25627"/>
                        <a14:foregroundMark x1="43172" y1="38561" x2="43172" y2="38561"/>
                        <a14:foregroundMark x1="48329" y1="42118" x2="48329" y2="42118"/>
                        <a14:foregroundMark x1="56437" y1="37591" x2="56437" y2="37591"/>
                        <a14:foregroundMark x1="58393" y1="37793" x2="51743" y2="40137"/>
                        <a14:foregroundMark x1="49218" y1="39006" x2="44915" y2="24091"/>
                        <a14:foregroundMark x1="44915" y1="24091" x2="57752" y2="30477"/>
                        <a14:foregroundMark x1="57752" y1="30477" x2="58286" y2="25182"/>
                        <a14:foregroundMark x1="44132" y1="37025" x2="43172" y2="37470"/>
                        <a14:foregroundMark x1="60633" y1="33023" x2="60633" y2="33023"/>
                        <a14:foregroundMark x1="60917" y1="33145" x2="60917" y2="33145"/>
                        <a14:foregroundMark x1="80725" y1="29062" x2="75640" y2="27486"/>
                        <a14:foregroundMark x1="72048" y1="26920" x2="71373" y2="27041"/>
                        <a14:foregroundMark x1="71835" y1="35934" x2="69808" y2="40259"/>
                        <a14:foregroundMark x1="29801" y1="42239" x2="29801" y2="42239"/>
                        <a14:foregroundMark x1="85484" y1="26855" x2="86089" y2="38179"/>
                        <a14:foregroundMark x1="86089" y1="38179" x2="77352" y2="38791"/>
                        <a14:foregroundMark x1="77352" y1="38791" x2="70027" y2="33741"/>
                        <a14:foregroundMark x1="70027" y1="33741" x2="76008" y2="27391"/>
                        <a14:foregroundMark x1="76008" y1="27391" x2="79570" y2="29763"/>
                        <a14:foregroundMark x1="79435" y1="24254" x2="79435" y2="24254"/>
                        <a14:foregroundMark x1="87836" y1="40704" x2="87836" y2="40704"/>
                      </a14:backgroundRemoval>
                    </a14:imgEffect>
                  </a14:imgLayer>
                </a14:imgProps>
              </a:ext>
              <a:ext uri="{28A0092B-C50C-407E-A947-70E740481C1C}">
                <a14:useLocalDpi xmlns:a14="http://schemas.microsoft.com/office/drawing/2010/main" val="0"/>
              </a:ext>
            </a:extLst>
          </a:blip>
          <a:srcRect l="66482" t="23392" r="11185" b="57205"/>
          <a:stretch/>
        </p:blipFill>
        <p:spPr>
          <a:xfrm>
            <a:off x="7558648" y="1292925"/>
            <a:ext cx="394773" cy="301683"/>
          </a:xfrm>
          <a:prstGeom prst="rect">
            <a:avLst/>
          </a:prstGeom>
        </p:spPr>
      </p:pic>
      <p:pic>
        <p:nvPicPr>
          <p:cNvPr id="10" name="Picture 68">
            <a:extLst>
              <a:ext uri="{FF2B5EF4-FFF2-40B4-BE49-F238E27FC236}">
                <a16:creationId xmlns:a16="http://schemas.microsoft.com/office/drawing/2014/main" id="{B4C6BD82-7482-4AE9-BF7E-3E9965E587EC}"/>
              </a:ext>
            </a:extLst>
          </p:cNvPr>
          <p:cNvPicPr>
            <a:picLocks noChangeAspect="1"/>
          </p:cNvPicPr>
          <p:nvPr/>
        </p:nvPicPr>
        <p:blipFill rotWithShape="1">
          <a:blip r:embed="rId6"/>
          <a:srcRect r="65906" b="29811"/>
          <a:stretch/>
        </p:blipFill>
        <p:spPr>
          <a:xfrm>
            <a:off x="1145848" y="1198308"/>
            <a:ext cx="277638" cy="243708"/>
          </a:xfrm>
          <a:prstGeom prst="rect">
            <a:avLst/>
          </a:prstGeom>
        </p:spPr>
      </p:pic>
      <p:pic>
        <p:nvPicPr>
          <p:cNvPr id="11" name="Bilde 10">
            <a:extLst>
              <a:ext uri="{FF2B5EF4-FFF2-40B4-BE49-F238E27FC236}">
                <a16:creationId xmlns:a16="http://schemas.microsoft.com/office/drawing/2014/main" id="{23551844-000D-4A0A-ACA1-2880C88DB17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3105" b="42352" l="10000" r="90000">
                        <a14:foregroundMark x1="47760" y1="31043" x2="47760" y2="31043"/>
                        <a14:foregroundMark x1="54872" y1="28254" x2="54872" y2="28254"/>
                        <a14:foregroundMark x1="40541" y1="24171" x2="40541" y2="24171"/>
                        <a14:foregroundMark x1="41892" y1="25627" x2="41892" y2="25627"/>
                        <a14:foregroundMark x1="43172" y1="38561" x2="43172" y2="38561"/>
                        <a14:foregroundMark x1="48329" y1="42118" x2="48329" y2="42118"/>
                        <a14:foregroundMark x1="56437" y1="37591" x2="56437" y2="37591"/>
                        <a14:foregroundMark x1="58393" y1="37793" x2="51743" y2="40137"/>
                        <a14:foregroundMark x1="49218" y1="39006" x2="44915" y2="24091"/>
                        <a14:foregroundMark x1="44915" y1="24091" x2="57752" y2="30477"/>
                        <a14:foregroundMark x1="57752" y1="30477" x2="58286" y2="25182"/>
                        <a14:foregroundMark x1="44132" y1="37025" x2="43172" y2="37470"/>
                        <a14:foregroundMark x1="60633" y1="33023" x2="60633" y2="33023"/>
                        <a14:foregroundMark x1="60917" y1="33145" x2="60917" y2="33145"/>
                        <a14:foregroundMark x1="80725" y1="29062" x2="75640" y2="27486"/>
                        <a14:foregroundMark x1="72048" y1="26920" x2="71373" y2="27041"/>
                        <a14:foregroundMark x1="71835" y1="35934" x2="69808" y2="40259"/>
                        <a14:foregroundMark x1="29801" y1="42239" x2="29801" y2="42239"/>
                        <a14:foregroundMark x1="29071" y1="25784" x2="17968" y2="24178"/>
                        <a14:foregroundMark x1="17968" y1="24178" x2="14805" y2="33129"/>
                        <a14:foregroundMark x1="14805" y1="33129" x2="18708" y2="40780"/>
                        <a14:foregroundMark x1="18708" y1="40780" x2="26581" y2="39250"/>
                        <a14:foregroundMark x1="26581" y1="39250" x2="31494" y2="32364"/>
                        <a14:foregroundMark x1="31494" y1="32364" x2="24226" y2="26167"/>
                        <a14:foregroundMark x1="24226" y1="26167" x2="23015" y2="25784"/>
                      </a14:backgroundRemoval>
                    </a14:imgEffect>
                  </a14:imgLayer>
                </a14:imgProps>
              </a:ext>
              <a:ext uri="{28A0092B-C50C-407E-A947-70E740481C1C}">
                <a14:useLocalDpi xmlns:a14="http://schemas.microsoft.com/office/drawing/2010/main" val="0"/>
              </a:ext>
            </a:extLst>
          </a:blip>
          <a:srcRect l="11186" t="23392" r="66188" b="57205"/>
          <a:stretch/>
        </p:blipFill>
        <p:spPr>
          <a:xfrm>
            <a:off x="5943600" y="1342833"/>
            <a:ext cx="399945" cy="301683"/>
          </a:xfrm>
          <a:prstGeom prst="rect">
            <a:avLst/>
          </a:prstGeom>
        </p:spPr>
      </p:pic>
      <p:pic>
        <p:nvPicPr>
          <p:cNvPr id="25" name="Picture 10">
            <a:extLst>
              <a:ext uri="{FF2B5EF4-FFF2-40B4-BE49-F238E27FC236}">
                <a16:creationId xmlns:a16="http://schemas.microsoft.com/office/drawing/2014/main" id="{C00C44C6-43AF-4294-995C-C8D68E5EEF98}"/>
              </a:ext>
            </a:extLst>
          </p:cNvPr>
          <p:cNvPicPr>
            <a:picLocks noChangeAspect="1"/>
          </p:cNvPicPr>
          <p:nvPr/>
        </p:nvPicPr>
        <p:blipFill rotWithShape="1">
          <a:blip r:embed="rId9"/>
          <a:srcRect r="50551"/>
          <a:stretch/>
        </p:blipFill>
        <p:spPr>
          <a:xfrm>
            <a:off x="2778755" y="1469167"/>
            <a:ext cx="234379" cy="236210"/>
          </a:xfrm>
          <a:prstGeom prst="rect">
            <a:avLst/>
          </a:prstGeom>
        </p:spPr>
      </p:pic>
    </p:spTree>
    <p:extLst>
      <p:ext uri="{BB962C8B-B14F-4D97-AF65-F5344CB8AC3E}">
        <p14:creationId xmlns:p14="http://schemas.microsoft.com/office/powerpoint/2010/main" val="451125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627D201-89D3-47E4-8049-B108833C6492}"/>
              </a:ext>
            </a:extLst>
          </p:cNvPr>
          <p:cNvSpPr/>
          <p:nvPr/>
        </p:nvSpPr>
        <p:spPr>
          <a:xfrm>
            <a:off x="1390512" y="1047757"/>
            <a:ext cx="268697" cy="19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3" y="374239"/>
            <a:ext cx="8845550" cy="430682"/>
          </a:xfrm>
        </p:spPr>
        <p:txBody>
          <a:bodyPr>
            <a:noAutofit/>
          </a:bodyPr>
          <a:lstStyle/>
          <a:p>
            <a:r>
              <a:rPr lang="nb-NO" sz="2000" dirty="0">
                <a:solidFill>
                  <a:schemeClr val="tx1"/>
                </a:solidFill>
              </a:rPr>
              <a:t>Har din arbeidsplass i løpet av de to siste årene innført følgende? Andel som har svart ja på minst én kategori.</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54809"/>
            <a:ext cx="6382564" cy="246221"/>
          </a:xfrm>
          <a:prstGeom prst="rect">
            <a:avLst/>
          </a:prstGeom>
        </p:spPr>
        <p:txBody>
          <a:bodyPr vert="horz" wrap="square" lIns="0" tIns="0" rIns="0" bIns="0" rtlCol="0">
            <a:spAutoFit/>
          </a:bodyPr>
          <a:lstStyle/>
          <a:p>
            <a:pPr marL="4763"/>
            <a:r>
              <a:rPr lang="nb-NO" sz="800" i="1" dirty="0" err="1"/>
              <a:t>Difi</a:t>
            </a:r>
            <a:r>
              <a:rPr lang="nb-NO" sz="800" i="1" dirty="0"/>
              <a:t>: Q4: Har din arbeidsplass i løpet av de to siste årene innført følgende? Andel som har svart ja: </a:t>
            </a:r>
            <a:r>
              <a:rPr lang="nb-NO" sz="800" i="1" dirty="0" err="1"/>
              <a:t>Difi</a:t>
            </a:r>
            <a:r>
              <a:rPr lang="nb-NO" sz="800" i="1" dirty="0"/>
              <a:t> 2018 (n=644)</a:t>
            </a:r>
          </a:p>
          <a:p>
            <a:pPr marL="4763"/>
            <a:r>
              <a:rPr lang="nb-NO" sz="800" i="1" dirty="0"/>
              <a:t>KS: Q4: Har din arbeidsplass i løpet av de to siste årene innført følgende? Andel som har svart ja: KS 2017 (n=1786)</a:t>
            </a:r>
          </a:p>
        </p:txBody>
      </p:sp>
      <p:sp>
        <p:nvSpPr>
          <p:cNvPr id="37" name="Plassholder for lysbildenummer 5">
            <a:extLst>
              <a:ext uri="{FF2B5EF4-FFF2-40B4-BE49-F238E27FC236}">
                <a16:creationId xmlns:a16="http://schemas.microsoft.com/office/drawing/2014/main" id="{43BAC145-6597-4013-BC1C-C6135AE366DB}"/>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92</a:t>
            </a:fld>
            <a:endParaRPr lang="nb-NO" dirty="0"/>
          </a:p>
        </p:txBody>
      </p:sp>
      <p:sp>
        <p:nvSpPr>
          <p:cNvPr id="35" name="Text Placeholder 4">
            <a:extLst>
              <a:ext uri="{FF2B5EF4-FFF2-40B4-BE49-F238E27FC236}">
                <a16:creationId xmlns:a16="http://schemas.microsoft.com/office/drawing/2014/main" id="{D6C1284B-278B-423E-B7E3-D5B803F28926}"/>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grpSp>
        <p:nvGrpSpPr>
          <p:cNvPr id="38" name="Gruppe 2">
            <a:extLst>
              <a:ext uri="{FF2B5EF4-FFF2-40B4-BE49-F238E27FC236}">
                <a16:creationId xmlns:a16="http://schemas.microsoft.com/office/drawing/2014/main" id="{045690CB-A56A-4625-A250-C69049DD9460}"/>
              </a:ext>
            </a:extLst>
          </p:cNvPr>
          <p:cNvGrpSpPr/>
          <p:nvPr/>
        </p:nvGrpSpPr>
        <p:grpSpPr>
          <a:xfrm>
            <a:off x="550416" y="1102724"/>
            <a:ext cx="8176334" cy="3465540"/>
            <a:chOff x="954312" y="1497796"/>
            <a:chExt cx="9750200" cy="4248473"/>
          </a:xfrm>
        </p:grpSpPr>
        <p:graphicFrame>
          <p:nvGraphicFramePr>
            <p:cNvPr id="39" name="Chart 7">
              <a:extLst>
                <a:ext uri="{FF2B5EF4-FFF2-40B4-BE49-F238E27FC236}">
                  <a16:creationId xmlns:a16="http://schemas.microsoft.com/office/drawing/2014/main" id="{AA6C706D-7DF2-4B23-9668-C28E57AA04FB}"/>
                </a:ext>
              </a:extLst>
            </p:cNvPr>
            <p:cNvGraphicFramePr/>
            <p:nvPr>
              <p:extLst>
                <p:ext uri="{D42A27DB-BD31-4B8C-83A1-F6EECF244321}">
                  <p14:modId xmlns:p14="http://schemas.microsoft.com/office/powerpoint/2010/main" val="1592406069"/>
                </p:ext>
              </p:extLst>
            </p:nvPr>
          </p:nvGraphicFramePr>
          <p:xfrm>
            <a:off x="954312" y="1497796"/>
            <a:ext cx="9750200" cy="4248473"/>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uppe 5">
              <a:extLst>
                <a:ext uri="{FF2B5EF4-FFF2-40B4-BE49-F238E27FC236}">
                  <a16:creationId xmlns:a16="http://schemas.microsoft.com/office/drawing/2014/main" id="{AE37972B-87AF-4CE6-B820-BB6279D011DA}"/>
                </a:ext>
              </a:extLst>
            </p:cNvPr>
            <p:cNvGrpSpPr/>
            <p:nvPr/>
          </p:nvGrpSpPr>
          <p:grpSpPr>
            <a:xfrm>
              <a:off x="2452595" y="1537128"/>
              <a:ext cx="408395" cy="236011"/>
              <a:chOff x="982214" y="3291509"/>
              <a:chExt cx="1183762" cy="776208"/>
            </a:xfrm>
          </p:grpSpPr>
          <p:sp>
            <p:nvSpPr>
              <p:cNvPr id="79" name="Rektangel 7">
                <a:extLst>
                  <a:ext uri="{FF2B5EF4-FFF2-40B4-BE49-F238E27FC236}">
                    <a16:creationId xmlns:a16="http://schemas.microsoft.com/office/drawing/2014/main" id="{DFEDC16D-3DD5-4516-8D63-A56BEA424D94}"/>
                  </a:ext>
                </a:extLst>
              </p:cNvPr>
              <p:cNvSpPr/>
              <p:nvPr/>
            </p:nvSpPr>
            <p:spPr>
              <a:xfrm>
                <a:off x="1370315" y="3291509"/>
                <a:ext cx="152401" cy="776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0" name="Rektangel 8">
                <a:extLst>
                  <a:ext uri="{FF2B5EF4-FFF2-40B4-BE49-F238E27FC236}">
                    <a16:creationId xmlns:a16="http://schemas.microsoft.com/office/drawing/2014/main" id="{D880D924-A4EA-42A2-A64F-9A6C344630DB}"/>
                  </a:ext>
                </a:extLst>
              </p:cNvPr>
              <p:cNvSpPr/>
              <p:nvPr/>
            </p:nvSpPr>
            <p:spPr>
              <a:xfrm rot="5400000">
                <a:off x="1498913" y="3098977"/>
                <a:ext cx="150364" cy="1183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nvGrpSpPr>
            <p:cNvPr id="43" name="Gruppe 10">
              <a:extLst>
                <a:ext uri="{FF2B5EF4-FFF2-40B4-BE49-F238E27FC236}">
                  <a16:creationId xmlns:a16="http://schemas.microsoft.com/office/drawing/2014/main" id="{CD8EE250-A9BC-438F-A539-97E8030E7502}"/>
                </a:ext>
              </a:extLst>
            </p:cNvPr>
            <p:cNvGrpSpPr/>
            <p:nvPr/>
          </p:nvGrpSpPr>
          <p:grpSpPr>
            <a:xfrm>
              <a:off x="4820060" y="2613312"/>
              <a:ext cx="408396" cy="248222"/>
              <a:chOff x="954370" y="2482537"/>
              <a:chExt cx="1183758" cy="816383"/>
            </a:xfrm>
          </p:grpSpPr>
          <p:sp>
            <p:nvSpPr>
              <p:cNvPr id="76" name="Rektangel 13">
                <a:extLst>
                  <a:ext uri="{FF2B5EF4-FFF2-40B4-BE49-F238E27FC236}">
                    <a16:creationId xmlns:a16="http://schemas.microsoft.com/office/drawing/2014/main" id="{4FB5ECE8-EE49-4EF7-AA08-572CD9064BDF}"/>
                  </a:ext>
                </a:extLst>
              </p:cNvPr>
              <p:cNvSpPr/>
              <p:nvPr/>
            </p:nvSpPr>
            <p:spPr>
              <a:xfrm>
                <a:off x="1333186" y="2482537"/>
                <a:ext cx="178209" cy="81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7" name="Rektangel 14">
                <a:extLst>
                  <a:ext uri="{FF2B5EF4-FFF2-40B4-BE49-F238E27FC236}">
                    <a16:creationId xmlns:a16="http://schemas.microsoft.com/office/drawing/2014/main" id="{92B56816-5113-4994-9F35-11D112939A75}"/>
                  </a:ext>
                </a:extLst>
              </p:cNvPr>
              <p:cNvSpPr/>
              <p:nvPr/>
            </p:nvSpPr>
            <p:spPr>
              <a:xfrm rot="5400000">
                <a:off x="1449831" y="2311454"/>
                <a:ext cx="192836" cy="1183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nvGrpSpPr>
            <p:cNvPr id="47" name="Gruppe 27">
              <a:extLst>
                <a:ext uri="{FF2B5EF4-FFF2-40B4-BE49-F238E27FC236}">
                  <a16:creationId xmlns:a16="http://schemas.microsoft.com/office/drawing/2014/main" id="{7EEE0ACD-7AD6-4E12-8605-15D55435D81C}"/>
                </a:ext>
              </a:extLst>
            </p:cNvPr>
            <p:cNvGrpSpPr/>
            <p:nvPr/>
          </p:nvGrpSpPr>
          <p:grpSpPr>
            <a:xfrm>
              <a:off x="9539732" y="3284054"/>
              <a:ext cx="408395" cy="236008"/>
              <a:chOff x="1134614" y="3184568"/>
              <a:chExt cx="1183762" cy="776208"/>
            </a:xfrm>
          </p:grpSpPr>
          <p:sp>
            <p:nvSpPr>
              <p:cNvPr id="63" name="Rektangel 29">
                <a:extLst>
                  <a:ext uri="{FF2B5EF4-FFF2-40B4-BE49-F238E27FC236}">
                    <a16:creationId xmlns:a16="http://schemas.microsoft.com/office/drawing/2014/main" id="{E4DBB806-C74E-4405-BF63-240E924DB991}"/>
                  </a:ext>
                </a:extLst>
              </p:cNvPr>
              <p:cNvSpPr/>
              <p:nvPr/>
            </p:nvSpPr>
            <p:spPr>
              <a:xfrm>
                <a:off x="1522715" y="3184568"/>
                <a:ext cx="152401" cy="776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4" name="Rektangel 30">
                <a:extLst>
                  <a:ext uri="{FF2B5EF4-FFF2-40B4-BE49-F238E27FC236}">
                    <a16:creationId xmlns:a16="http://schemas.microsoft.com/office/drawing/2014/main" id="{29EF5DBD-CC65-4A9F-9229-313089629232}"/>
                  </a:ext>
                </a:extLst>
              </p:cNvPr>
              <p:cNvSpPr/>
              <p:nvPr/>
            </p:nvSpPr>
            <p:spPr>
              <a:xfrm rot="5400000">
                <a:off x="1651312" y="2992023"/>
                <a:ext cx="150366" cy="1183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pic>
        <p:nvPicPr>
          <p:cNvPr id="83" name="Picture 17">
            <a:extLst>
              <a:ext uri="{FF2B5EF4-FFF2-40B4-BE49-F238E27FC236}">
                <a16:creationId xmlns:a16="http://schemas.microsoft.com/office/drawing/2014/main" id="{9BC86685-3430-4BA1-B7C4-CDF3B1014AC5}"/>
              </a:ext>
            </a:extLst>
          </p:cNvPr>
          <p:cNvPicPr>
            <a:picLocks noChangeAspect="1"/>
          </p:cNvPicPr>
          <p:nvPr/>
        </p:nvPicPr>
        <p:blipFill rotWithShape="1">
          <a:blip r:embed="rId4"/>
          <a:srcRect r="65906" b="29811"/>
          <a:stretch/>
        </p:blipFill>
        <p:spPr>
          <a:xfrm>
            <a:off x="5155069" y="1694505"/>
            <a:ext cx="275262" cy="243708"/>
          </a:xfrm>
          <a:prstGeom prst="rect">
            <a:avLst/>
          </a:prstGeom>
        </p:spPr>
      </p:pic>
      <p:pic>
        <p:nvPicPr>
          <p:cNvPr id="85" name="Picture 10">
            <a:extLst>
              <a:ext uri="{FF2B5EF4-FFF2-40B4-BE49-F238E27FC236}">
                <a16:creationId xmlns:a16="http://schemas.microsoft.com/office/drawing/2014/main" id="{D02828EF-1AA5-465B-9074-C602323880ED}"/>
              </a:ext>
            </a:extLst>
          </p:cNvPr>
          <p:cNvPicPr>
            <a:picLocks noChangeAspect="1"/>
          </p:cNvPicPr>
          <p:nvPr/>
        </p:nvPicPr>
        <p:blipFill rotWithShape="1">
          <a:blip r:embed="rId5"/>
          <a:srcRect r="50551"/>
          <a:stretch/>
        </p:blipFill>
        <p:spPr>
          <a:xfrm>
            <a:off x="1737355" y="1319925"/>
            <a:ext cx="234379" cy="236210"/>
          </a:xfrm>
          <a:prstGeom prst="rect">
            <a:avLst/>
          </a:prstGeom>
        </p:spPr>
      </p:pic>
      <p:pic>
        <p:nvPicPr>
          <p:cNvPr id="86" name="Picture 10">
            <a:extLst>
              <a:ext uri="{FF2B5EF4-FFF2-40B4-BE49-F238E27FC236}">
                <a16:creationId xmlns:a16="http://schemas.microsoft.com/office/drawing/2014/main" id="{CF4D5E56-1FCB-4E06-9EF0-05B1749BE0D7}"/>
              </a:ext>
            </a:extLst>
          </p:cNvPr>
          <p:cNvPicPr>
            <a:picLocks noChangeAspect="1"/>
          </p:cNvPicPr>
          <p:nvPr/>
        </p:nvPicPr>
        <p:blipFill rotWithShape="1">
          <a:blip r:embed="rId5"/>
          <a:srcRect r="50551"/>
          <a:stretch/>
        </p:blipFill>
        <p:spPr>
          <a:xfrm>
            <a:off x="3701984" y="2245120"/>
            <a:ext cx="234379" cy="236210"/>
          </a:xfrm>
          <a:prstGeom prst="rect">
            <a:avLst/>
          </a:prstGeom>
        </p:spPr>
      </p:pic>
      <p:pic>
        <p:nvPicPr>
          <p:cNvPr id="87" name="Picture 10">
            <a:extLst>
              <a:ext uri="{FF2B5EF4-FFF2-40B4-BE49-F238E27FC236}">
                <a16:creationId xmlns:a16="http://schemas.microsoft.com/office/drawing/2014/main" id="{38A976A8-CC82-440F-9257-64E34F21DFC1}"/>
              </a:ext>
            </a:extLst>
          </p:cNvPr>
          <p:cNvPicPr>
            <a:picLocks noChangeAspect="1"/>
          </p:cNvPicPr>
          <p:nvPr/>
        </p:nvPicPr>
        <p:blipFill rotWithShape="1">
          <a:blip r:embed="rId5"/>
          <a:srcRect r="50551"/>
          <a:stretch/>
        </p:blipFill>
        <p:spPr>
          <a:xfrm>
            <a:off x="5685421" y="1702003"/>
            <a:ext cx="234379" cy="236210"/>
          </a:xfrm>
          <a:prstGeom prst="rect">
            <a:avLst/>
          </a:prstGeom>
        </p:spPr>
      </p:pic>
      <p:pic>
        <p:nvPicPr>
          <p:cNvPr id="42" name="Picture 22">
            <a:extLst>
              <a:ext uri="{FF2B5EF4-FFF2-40B4-BE49-F238E27FC236}">
                <a16:creationId xmlns:a16="http://schemas.microsoft.com/office/drawing/2014/main" id="{D67E2003-C800-46EB-B9B2-5C28373C8B9F}"/>
              </a:ext>
            </a:extLst>
          </p:cNvPr>
          <p:cNvPicPr>
            <a:picLocks noChangeAspect="1"/>
          </p:cNvPicPr>
          <p:nvPr/>
        </p:nvPicPr>
        <p:blipFill rotWithShape="1">
          <a:blip r:embed="rId5"/>
          <a:srcRect r="50551"/>
          <a:stretch/>
        </p:blipFill>
        <p:spPr>
          <a:xfrm>
            <a:off x="7679621" y="2398121"/>
            <a:ext cx="234397" cy="236210"/>
          </a:xfrm>
          <a:prstGeom prst="rect">
            <a:avLst/>
          </a:prstGeom>
        </p:spPr>
      </p:pic>
      <p:pic>
        <p:nvPicPr>
          <p:cNvPr id="44" name="Picture 68">
            <a:extLst>
              <a:ext uri="{FF2B5EF4-FFF2-40B4-BE49-F238E27FC236}">
                <a16:creationId xmlns:a16="http://schemas.microsoft.com/office/drawing/2014/main" id="{C934D36B-A290-4A7E-B3AF-A4759694EF66}"/>
              </a:ext>
            </a:extLst>
          </p:cNvPr>
          <p:cNvPicPr>
            <a:picLocks noChangeAspect="1"/>
          </p:cNvPicPr>
          <p:nvPr/>
        </p:nvPicPr>
        <p:blipFill rotWithShape="1">
          <a:blip r:embed="rId4"/>
          <a:srcRect r="65906" b="29811"/>
          <a:stretch/>
        </p:blipFill>
        <p:spPr>
          <a:xfrm>
            <a:off x="1204412" y="925903"/>
            <a:ext cx="277638" cy="243708"/>
          </a:xfrm>
          <a:prstGeom prst="rect">
            <a:avLst/>
          </a:prstGeom>
        </p:spPr>
      </p:pic>
      <p:pic>
        <p:nvPicPr>
          <p:cNvPr id="46" name="Picture 68">
            <a:extLst>
              <a:ext uri="{FF2B5EF4-FFF2-40B4-BE49-F238E27FC236}">
                <a16:creationId xmlns:a16="http://schemas.microsoft.com/office/drawing/2014/main" id="{1C7AD303-43F9-4771-8448-B3CCB1ACEB0A}"/>
              </a:ext>
            </a:extLst>
          </p:cNvPr>
          <p:cNvPicPr>
            <a:picLocks noChangeAspect="1"/>
          </p:cNvPicPr>
          <p:nvPr/>
        </p:nvPicPr>
        <p:blipFill rotWithShape="1">
          <a:blip r:embed="rId4"/>
          <a:srcRect r="65906" b="29811"/>
          <a:stretch/>
        </p:blipFill>
        <p:spPr>
          <a:xfrm>
            <a:off x="3226207" y="1567369"/>
            <a:ext cx="277638" cy="243708"/>
          </a:xfrm>
          <a:prstGeom prst="rect">
            <a:avLst/>
          </a:prstGeom>
        </p:spPr>
      </p:pic>
      <p:pic>
        <p:nvPicPr>
          <p:cNvPr id="50" name="Picture 68">
            <a:extLst>
              <a:ext uri="{FF2B5EF4-FFF2-40B4-BE49-F238E27FC236}">
                <a16:creationId xmlns:a16="http://schemas.microsoft.com/office/drawing/2014/main" id="{3507C592-AFF3-491C-BF8F-457BED5C8DA4}"/>
              </a:ext>
            </a:extLst>
          </p:cNvPr>
          <p:cNvPicPr>
            <a:picLocks noChangeAspect="1"/>
          </p:cNvPicPr>
          <p:nvPr/>
        </p:nvPicPr>
        <p:blipFill rotWithShape="1">
          <a:blip r:embed="rId4"/>
          <a:srcRect r="65906" b="29811"/>
          <a:stretch/>
        </p:blipFill>
        <p:spPr>
          <a:xfrm>
            <a:off x="7171358" y="2569084"/>
            <a:ext cx="277638" cy="243708"/>
          </a:xfrm>
          <a:prstGeom prst="rect">
            <a:avLst/>
          </a:prstGeom>
        </p:spPr>
      </p:pic>
    </p:spTree>
    <p:extLst>
      <p:ext uri="{BB962C8B-B14F-4D97-AF65-F5344CB8AC3E}">
        <p14:creationId xmlns:p14="http://schemas.microsoft.com/office/powerpoint/2010/main" val="33897577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656260-A375-4E86-9721-67B1796E426F}"/>
              </a:ext>
            </a:extLst>
          </p:cNvPr>
          <p:cNvSpPr txBox="1"/>
          <p:nvPr/>
        </p:nvSpPr>
        <p:spPr>
          <a:xfrm>
            <a:off x="34925" y="4723368"/>
            <a:ext cx="2909771" cy="369332"/>
          </a:xfrm>
          <a:prstGeom prst="rect">
            <a:avLst/>
          </a:prstGeom>
        </p:spPr>
        <p:txBody>
          <a:bodyPr vert="horz" wrap="none" lIns="0" tIns="0" rIns="0" bIns="0" rtlCol="0">
            <a:spAutoFit/>
          </a:bodyPr>
          <a:lstStyle/>
          <a:p>
            <a:pPr marL="4763"/>
            <a:r>
              <a:rPr lang="nb-NO" sz="800" i="1" dirty="0"/>
              <a:t>Q8: For den nyeste innovasjonen var... </a:t>
            </a:r>
            <a:r>
              <a:rPr lang="nb-NO" sz="800" i="1" dirty="0" err="1"/>
              <a:t>Difi</a:t>
            </a:r>
            <a:r>
              <a:rPr lang="nb-NO" sz="800" i="1" dirty="0"/>
              <a:t> 2018 (n=644)</a:t>
            </a:r>
          </a:p>
          <a:p>
            <a:pPr marL="4763"/>
            <a:r>
              <a:rPr lang="nb-NO" sz="800" i="1" dirty="0"/>
              <a:t>KS: Q6a: For den nyeste innovasjonen var... KS 2017 (n=1313)</a:t>
            </a:r>
          </a:p>
          <a:p>
            <a:pPr marL="4763"/>
            <a:r>
              <a:rPr lang="nb-NO" sz="800" i="1" dirty="0"/>
              <a:t>Andel: De som har innført minst én innovasjon siste to år.</a:t>
            </a:r>
          </a:p>
        </p:txBody>
      </p:sp>
      <p:grpSp>
        <p:nvGrpSpPr>
          <p:cNvPr id="2" name="Group 1">
            <a:extLst>
              <a:ext uri="{FF2B5EF4-FFF2-40B4-BE49-F238E27FC236}">
                <a16:creationId xmlns:a16="http://schemas.microsoft.com/office/drawing/2014/main" id="{3B05C875-4432-484F-8A52-1CB862DC0F60}"/>
              </a:ext>
            </a:extLst>
          </p:cNvPr>
          <p:cNvGrpSpPr/>
          <p:nvPr/>
        </p:nvGrpSpPr>
        <p:grpSpPr>
          <a:xfrm>
            <a:off x="932152" y="1605138"/>
            <a:ext cx="7021003" cy="3149358"/>
            <a:chOff x="811033" y="1043230"/>
            <a:chExt cx="7021003" cy="3149358"/>
          </a:xfrm>
        </p:grpSpPr>
        <p:grpSp>
          <p:nvGrpSpPr>
            <p:cNvPr id="9" name="Group 8">
              <a:extLst>
                <a:ext uri="{FF2B5EF4-FFF2-40B4-BE49-F238E27FC236}">
                  <a16:creationId xmlns:a16="http://schemas.microsoft.com/office/drawing/2014/main" id="{E528EEA1-B301-4745-B99D-62039221D302}"/>
                </a:ext>
              </a:extLst>
            </p:cNvPr>
            <p:cNvGrpSpPr/>
            <p:nvPr/>
          </p:nvGrpSpPr>
          <p:grpSpPr>
            <a:xfrm>
              <a:off x="811033" y="1058863"/>
              <a:ext cx="7021003" cy="3133725"/>
              <a:chOff x="250825" y="1058863"/>
              <a:chExt cx="8648472" cy="3133725"/>
            </a:xfrm>
          </p:grpSpPr>
          <p:graphicFrame>
            <p:nvGraphicFramePr>
              <p:cNvPr id="10" name="Chart 9">
                <a:extLst>
                  <a:ext uri="{FF2B5EF4-FFF2-40B4-BE49-F238E27FC236}">
                    <a16:creationId xmlns:a16="http://schemas.microsoft.com/office/drawing/2014/main" id="{EDCCD9B4-9DCD-436C-B0BE-AB5CB9C07105}"/>
                  </a:ext>
                </a:extLst>
              </p:cNvPr>
              <p:cNvGraphicFramePr/>
              <p:nvPr>
                <p:extLst>
                  <p:ext uri="{D42A27DB-BD31-4B8C-83A1-F6EECF244321}">
                    <p14:modId xmlns:p14="http://schemas.microsoft.com/office/powerpoint/2010/main" val="785519117"/>
                  </p:ext>
                </p:extLst>
              </p:nvPr>
            </p:nvGraphicFramePr>
            <p:xfrm>
              <a:off x="250825" y="1058863"/>
              <a:ext cx="8648472" cy="313372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a:extLst>
                  <a:ext uri="{FF2B5EF4-FFF2-40B4-BE49-F238E27FC236}">
                    <a16:creationId xmlns:a16="http://schemas.microsoft.com/office/drawing/2014/main" id="{D1864C29-3359-475D-A2C3-F7EE3F4B55FA}"/>
                  </a:ext>
                </a:extLst>
              </p:cNvPr>
              <p:cNvPicPr>
                <a:picLocks noChangeAspect="1"/>
              </p:cNvPicPr>
              <p:nvPr/>
            </p:nvPicPr>
            <p:blipFill rotWithShape="1">
              <a:blip r:embed="rId3"/>
              <a:srcRect r="50551"/>
              <a:stretch/>
            </p:blipFill>
            <p:spPr>
              <a:xfrm>
                <a:off x="2005136" y="2479221"/>
                <a:ext cx="288708" cy="236210"/>
              </a:xfrm>
              <a:prstGeom prst="rect">
                <a:avLst/>
              </a:prstGeom>
            </p:spPr>
          </p:pic>
          <p:pic>
            <p:nvPicPr>
              <p:cNvPr id="18" name="Picture 17">
                <a:extLst>
                  <a:ext uri="{FF2B5EF4-FFF2-40B4-BE49-F238E27FC236}">
                    <a16:creationId xmlns:a16="http://schemas.microsoft.com/office/drawing/2014/main" id="{1F093E65-B4F3-4EDC-A1B1-91EA4B5F85A9}"/>
                  </a:ext>
                </a:extLst>
              </p:cNvPr>
              <p:cNvPicPr>
                <a:picLocks noChangeAspect="1"/>
              </p:cNvPicPr>
              <p:nvPr/>
            </p:nvPicPr>
            <p:blipFill rotWithShape="1">
              <a:blip r:embed="rId4"/>
              <a:srcRect r="65906" b="29811"/>
              <a:stretch/>
            </p:blipFill>
            <p:spPr>
              <a:xfrm>
                <a:off x="1338686" y="2269124"/>
                <a:ext cx="339068" cy="243708"/>
              </a:xfrm>
              <a:prstGeom prst="rect">
                <a:avLst/>
              </a:prstGeom>
            </p:spPr>
          </p:pic>
        </p:grpSp>
        <p:pic>
          <p:nvPicPr>
            <p:cNvPr id="21" name="Picture 20">
              <a:extLst>
                <a:ext uri="{FF2B5EF4-FFF2-40B4-BE49-F238E27FC236}">
                  <a16:creationId xmlns:a16="http://schemas.microsoft.com/office/drawing/2014/main" id="{AEEE1051-3041-4D0A-8D75-DD5D4D2EA974}"/>
                </a:ext>
              </a:extLst>
            </p:cNvPr>
            <p:cNvPicPr>
              <a:picLocks noChangeAspect="1"/>
            </p:cNvPicPr>
            <p:nvPr/>
          </p:nvPicPr>
          <p:blipFill rotWithShape="1">
            <a:blip r:embed="rId3"/>
            <a:srcRect r="50551"/>
            <a:stretch/>
          </p:blipFill>
          <p:spPr>
            <a:xfrm>
              <a:off x="4495768" y="1043230"/>
              <a:ext cx="234379" cy="236210"/>
            </a:xfrm>
            <a:prstGeom prst="rect">
              <a:avLst/>
            </a:prstGeom>
          </p:spPr>
        </p:pic>
        <p:pic>
          <p:nvPicPr>
            <p:cNvPr id="22" name="Picture 21">
              <a:extLst>
                <a:ext uri="{FF2B5EF4-FFF2-40B4-BE49-F238E27FC236}">
                  <a16:creationId xmlns:a16="http://schemas.microsoft.com/office/drawing/2014/main" id="{C784976F-2FA7-4DD3-A42E-D93707067D60}"/>
                </a:ext>
              </a:extLst>
            </p:cNvPr>
            <p:cNvPicPr>
              <a:picLocks noChangeAspect="1"/>
            </p:cNvPicPr>
            <p:nvPr/>
          </p:nvPicPr>
          <p:blipFill rotWithShape="1">
            <a:blip r:embed="rId4"/>
            <a:srcRect r="65906" b="29811"/>
            <a:stretch/>
          </p:blipFill>
          <p:spPr>
            <a:xfrm>
              <a:off x="3936042" y="1210542"/>
              <a:ext cx="275262" cy="243708"/>
            </a:xfrm>
            <a:prstGeom prst="rect">
              <a:avLst/>
            </a:prstGeom>
          </p:spPr>
        </p:pic>
        <p:pic>
          <p:nvPicPr>
            <p:cNvPr id="23" name="Picture 22">
              <a:extLst>
                <a:ext uri="{FF2B5EF4-FFF2-40B4-BE49-F238E27FC236}">
                  <a16:creationId xmlns:a16="http://schemas.microsoft.com/office/drawing/2014/main" id="{BDFBAEEA-ACE9-4838-B512-19A87F19147F}"/>
                </a:ext>
              </a:extLst>
            </p:cNvPr>
            <p:cNvPicPr>
              <a:picLocks noChangeAspect="1"/>
            </p:cNvPicPr>
            <p:nvPr/>
          </p:nvPicPr>
          <p:blipFill rotWithShape="1">
            <a:blip r:embed="rId3"/>
            <a:srcRect r="50551"/>
            <a:stretch/>
          </p:blipFill>
          <p:spPr>
            <a:xfrm>
              <a:off x="6738107" y="1683906"/>
              <a:ext cx="234379" cy="236210"/>
            </a:xfrm>
            <a:prstGeom prst="rect">
              <a:avLst/>
            </a:prstGeom>
          </p:spPr>
        </p:pic>
        <p:pic>
          <p:nvPicPr>
            <p:cNvPr id="24" name="Picture 23">
              <a:extLst>
                <a:ext uri="{FF2B5EF4-FFF2-40B4-BE49-F238E27FC236}">
                  <a16:creationId xmlns:a16="http://schemas.microsoft.com/office/drawing/2014/main" id="{C135A88F-A652-4CDB-A528-93975B5F92C3}"/>
                </a:ext>
              </a:extLst>
            </p:cNvPr>
            <p:cNvPicPr>
              <a:picLocks noChangeAspect="1"/>
            </p:cNvPicPr>
            <p:nvPr/>
          </p:nvPicPr>
          <p:blipFill rotWithShape="1">
            <a:blip r:embed="rId4"/>
            <a:srcRect r="65906" b="29811"/>
            <a:stretch/>
          </p:blipFill>
          <p:spPr>
            <a:xfrm>
              <a:off x="6190357" y="1718608"/>
              <a:ext cx="275262" cy="243708"/>
            </a:xfrm>
            <a:prstGeom prst="rect">
              <a:avLst/>
            </a:prstGeom>
          </p:spPr>
        </p:pic>
      </p:grpSp>
      <p:sp>
        <p:nvSpPr>
          <p:cNvPr id="17" name="Plassholder for lysbildenummer 5">
            <a:extLst>
              <a:ext uri="{FF2B5EF4-FFF2-40B4-BE49-F238E27FC236}">
                <a16:creationId xmlns:a16="http://schemas.microsoft.com/office/drawing/2014/main" id="{5878D925-F85C-4C40-83F1-86F823D0C47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93</a:t>
            </a:fld>
            <a:endParaRPr lang="nb-NO" dirty="0"/>
          </a:p>
        </p:txBody>
      </p:sp>
      <p:sp>
        <p:nvSpPr>
          <p:cNvPr id="20" name="Title 2">
            <a:extLst>
              <a:ext uri="{FF2B5EF4-FFF2-40B4-BE49-F238E27FC236}">
                <a16:creationId xmlns:a16="http://schemas.microsoft.com/office/drawing/2014/main" id="{E3EA47D8-82C9-4213-8AA1-4DB58EBADCA3}"/>
              </a:ext>
            </a:extLst>
          </p:cNvPr>
          <p:cNvSpPr>
            <a:spLocks noGrp="1"/>
          </p:cNvSpPr>
          <p:nvPr>
            <p:ph type="title"/>
          </p:nvPr>
        </p:nvSpPr>
        <p:spPr>
          <a:xfrm>
            <a:off x="227013" y="156888"/>
            <a:ext cx="8529857" cy="438307"/>
          </a:xfrm>
        </p:spPr>
        <p:txBody>
          <a:bodyPr>
            <a:normAutofit/>
          </a:bodyPr>
          <a:lstStyle/>
          <a:p>
            <a:r>
              <a:rPr lang="nb-NO" sz="2000" dirty="0">
                <a:solidFill>
                  <a:schemeClr val="tx1"/>
                </a:solidFill>
              </a:rPr>
              <a:t>Hva slags innovasjon var den siste?</a:t>
            </a:r>
          </a:p>
        </p:txBody>
      </p:sp>
      <p:sp>
        <p:nvSpPr>
          <p:cNvPr id="16" name="Text Placeholder 4">
            <a:extLst>
              <a:ext uri="{FF2B5EF4-FFF2-40B4-BE49-F238E27FC236}">
                <a16:creationId xmlns:a16="http://schemas.microsoft.com/office/drawing/2014/main" id="{E520AA30-30A8-44AA-A814-F9FB21505FD8}"/>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12835375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E2D6E1-4F71-4A9E-A414-B2F9188A31EA}"/>
              </a:ext>
            </a:extLst>
          </p:cNvPr>
          <p:cNvGrpSpPr/>
          <p:nvPr/>
        </p:nvGrpSpPr>
        <p:grpSpPr>
          <a:xfrm>
            <a:off x="161285" y="1469770"/>
            <a:ext cx="8648472" cy="3133725"/>
            <a:chOff x="250825" y="1058863"/>
            <a:chExt cx="8648472" cy="3133725"/>
          </a:xfrm>
        </p:grpSpPr>
        <p:graphicFrame>
          <p:nvGraphicFramePr>
            <p:cNvPr id="9" name="Chart 8">
              <a:extLst>
                <a:ext uri="{FF2B5EF4-FFF2-40B4-BE49-F238E27FC236}">
                  <a16:creationId xmlns:a16="http://schemas.microsoft.com/office/drawing/2014/main" id="{2C3BD73D-4D79-45BE-BA94-7486CD0362B5}"/>
                </a:ext>
              </a:extLst>
            </p:cNvPr>
            <p:cNvGraphicFramePr/>
            <p:nvPr>
              <p:extLst>
                <p:ext uri="{D42A27DB-BD31-4B8C-83A1-F6EECF244321}">
                  <p14:modId xmlns:p14="http://schemas.microsoft.com/office/powerpoint/2010/main" val="1605392261"/>
                </p:ext>
              </p:extLst>
            </p:nvPr>
          </p:nvGraphicFramePr>
          <p:xfrm>
            <a:off x="250825" y="1058863"/>
            <a:ext cx="8648472" cy="313372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82B50FB8-84DA-4135-9E11-F3C1D4042766}"/>
                </a:ext>
              </a:extLst>
            </p:cNvPr>
            <p:cNvPicPr>
              <a:picLocks noChangeAspect="1"/>
            </p:cNvPicPr>
            <p:nvPr/>
          </p:nvPicPr>
          <p:blipFill rotWithShape="1">
            <a:blip r:embed="rId4"/>
            <a:srcRect r="50551"/>
            <a:stretch/>
          </p:blipFill>
          <p:spPr>
            <a:xfrm>
              <a:off x="1563106" y="1169328"/>
              <a:ext cx="233608" cy="236210"/>
            </a:xfrm>
            <a:prstGeom prst="rect">
              <a:avLst/>
            </a:prstGeom>
          </p:spPr>
        </p:pic>
        <p:pic>
          <p:nvPicPr>
            <p:cNvPr id="11" name="Picture 10">
              <a:extLst>
                <a:ext uri="{FF2B5EF4-FFF2-40B4-BE49-F238E27FC236}">
                  <a16:creationId xmlns:a16="http://schemas.microsoft.com/office/drawing/2014/main" id="{8232DD00-F2F2-40DE-8FA0-275285757E55}"/>
                </a:ext>
              </a:extLst>
            </p:cNvPr>
            <p:cNvPicPr>
              <a:picLocks noChangeAspect="1"/>
            </p:cNvPicPr>
            <p:nvPr/>
          </p:nvPicPr>
          <p:blipFill rotWithShape="1">
            <a:blip r:embed="rId5"/>
            <a:srcRect r="65906" b="29811"/>
            <a:stretch/>
          </p:blipFill>
          <p:spPr>
            <a:xfrm>
              <a:off x="7312968" y="2542803"/>
              <a:ext cx="277638" cy="243708"/>
            </a:xfrm>
            <a:prstGeom prst="rect">
              <a:avLst/>
            </a:prstGeom>
          </p:spPr>
        </p:pic>
        <p:pic>
          <p:nvPicPr>
            <p:cNvPr id="12" name="Picture 11">
              <a:extLst>
                <a:ext uri="{FF2B5EF4-FFF2-40B4-BE49-F238E27FC236}">
                  <a16:creationId xmlns:a16="http://schemas.microsoft.com/office/drawing/2014/main" id="{ADA17F23-BC57-40FF-9E09-BD4D781B47C3}"/>
                </a:ext>
              </a:extLst>
            </p:cNvPr>
            <p:cNvPicPr>
              <a:picLocks noChangeAspect="1"/>
            </p:cNvPicPr>
            <p:nvPr/>
          </p:nvPicPr>
          <p:blipFill rotWithShape="1">
            <a:blip r:embed="rId4"/>
            <a:srcRect r="50551"/>
            <a:stretch/>
          </p:blipFill>
          <p:spPr>
            <a:xfrm>
              <a:off x="3647853" y="2180742"/>
              <a:ext cx="233608" cy="236210"/>
            </a:xfrm>
            <a:prstGeom prst="rect">
              <a:avLst/>
            </a:prstGeom>
          </p:spPr>
        </p:pic>
        <p:pic>
          <p:nvPicPr>
            <p:cNvPr id="13" name="Picture 12">
              <a:extLst>
                <a:ext uri="{FF2B5EF4-FFF2-40B4-BE49-F238E27FC236}">
                  <a16:creationId xmlns:a16="http://schemas.microsoft.com/office/drawing/2014/main" id="{02CCADA9-9E5B-40BC-A6A2-21C40CACB399}"/>
                </a:ext>
              </a:extLst>
            </p:cNvPr>
            <p:cNvPicPr>
              <a:picLocks noChangeAspect="1"/>
            </p:cNvPicPr>
            <p:nvPr/>
          </p:nvPicPr>
          <p:blipFill rotWithShape="1">
            <a:blip r:embed="rId5"/>
            <a:srcRect r="65906" b="29811"/>
            <a:stretch/>
          </p:blipFill>
          <p:spPr>
            <a:xfrm>
              <a:off x="5236902" y="2101684"/>
              <a:ext cx="277638" cy="243708"/>
            </a:xfrm>
            <a:prstGeom prst="rect">
              <a:avLst/>
            </a:prstGeom>
          </p:spPr>
        </p:pic>
        <p:pic>
          <p:nvPicPr>
            <p:cNvPr id="14" name="Picture 13">
              <a:extLst>
                <a:ext uri="{FF2B5EF4-FFF2-40B4-BE49-F238E27FC236}">
                  <a16:creationId xmlns:a16="http://schemas.microsoft.com/office/drawing/2014/main" id="{1720C0C2-14A2-4DAB-9395-FFE08FC473A6}"/>
                </a:ext>
              </a:extLst>
            </p:cNvPr>
            <p:cNvPicPr>
              <a:picLocks noChangeAspect="1"/>
            </p:cNvPicPr>
            <p:nvPr/>
          </p:nvPicPr>
          <p:blipFill rotWithShape="1">
            <a:blip r:embed="rId4"/>
            <a:srcRect r="50551"/>
            <a:stretch/>
          </p:blipFill>
          <p:spPr>
            <a:xfrm>
              <a:off x="5741697" y="2459089"/>
              <a:ext cx="233608" cy="236210"/>
            </a:xfrm>
            <a:prstGeom prst="rect">
              <a:avLst/>
            </a:prstGeom>
          </p:spPr>
        </p:pic>
        <p:pic>
          <p:nvPicPr>
            <p:cNvPr id="15" name="Picture 14">
              <a:extLst>
                <a:ext uri="{FF2B5EF4-FFF2-40B4-BE49-F238E27FC236}">
                  <a16:creationId xmlns:a16="http://schemas.microsoft.com/office/drawing/2014/main" id="{606A3933-7580-4B19-B5B6-E76D78A6FE94}"/>
                </a:ext>
              </a:extLst>
            </p:cNvPr>
            <p:cNvPicPr>
              <a:picLocks noChangeAspect="1"/>
            </p:cNvPicPr>
            <p:nvPr/>
          </p:nvPicPr>
          <p:blipFill rotWithShape="1">
            <a:blip r:embed="rId5"/>
            <a:srcRect r="65906" b="29811"/>
            <a:stretch/>
          </p:blipFill>
          <p:spPr>
            <a:xfrm>
              <a:off x="3147533" y="1649395"/>
              <a:ext cx="277638" cy="243708"/>
            </a:xfrm>
            <a:prstGeom prst="rect">
              <a:avLst/>
            </a:prstGeom>
          </p:spPr>
        </p:pic>
        <p:pic>
          <p:nvPicPr>
            <p:cNvPr id="16" name="Picture 15">
              <a:extLst>
                <a:ext uri="{FF2B5EF4-FFF2-40B4-BE49-F238E27FC236}">
                  <a16:creationId xmlns:a16="http://schemas.microsoft.com/office/drawing/2014/main" id="{962704F6-2395-4776-98CD-85E88714859A}"/>
                </a:ext>
              </a:extLst>
            </p:cNvPr>
            <p:cNvPicPr>
              <a:picLocks noChangeAspect="1"/>
            </p:cNvPicPr>
            <p:nvPr/>
          </p:nvPicPr>
          <p:blipFill rotWithShape="1">
            <a:blip r:embed="rId4"/>
            <a:srcRect r="50551"/>
            <a:stretch/>
          </p:blipFill>
          <p:spPr>
            <a:xfrm>
              <a:off x="7841283" y="2577194"/>
              <a:ext cx="233608" cy="236210"/>
            </a:xfrm>
            <a:prstGeom prst="rect">
              <a:avLst/>
            </a:prstGeom>
          </p:spPr>
        </p:pic>
        <p:pic>
          <p:nvPicPr>
            <p:cNvPr id="17" name="Picture 16">
              <a:extLst>
                <a:ext uri="{FF2B5EF4-FFF2-40B4-BE49-F238E27FC236}">
                  <a16:creationId xmlns:a16="http://schemas.microsoft.com/office/drawing/2014/main" id="{886924D4-DF21-4A2B-867D-E373164A89D8}"/>
                </a:ext>
              </a:extLst>
            </p:cNvPr>
            <p:cNvPicPr>
              <a:picLocks noChangeAspect="1"/>
            </p:cNvPicPr>
            <p:nvPr/>
          </p:nvPicPr>
          <p:blipFill rotWithShape="1">
            <a:blip r:embed="rId5"/>
            <a:srcRect r="65906" b="29811"/>
            <a:stretch/>
          </p:blipFill>
          <p:spPr>
            <a:xfrm>
              <a:off x="1048112" y="1079985"/>
              <a:ext cx="277638" cy="243708"/>
            </a:xfrm>
            <a:prstGeom prst="rect">
              <a:avLst/>
            </a:prstGeom>
          </p:spPr>
        </p:pic>
      </p:grpSp>
      <p:sp>
        <p:nvSpPr>
          <p:cNvPr id="19" name="TextBox 18">
            <a:extLst>
              <a:ext uri="{FF2B5EF4-FFF2-40B4-BE49-F238E27FC236}">
                <a16:creationId xmlns:a16="http://schemas.microsoft.com/office/drawing/2014/main" id="{45A50DC7-30B1-415D-8531-5B75DD1B752D}"/>
              </a:ext>
            </a:extLst>
          </p:cNvPr>
          <p:cNvSpPr txBox="1"/>
          <p:nvPr/>
        </p:nvSpPr>
        <p:spPr>
          <a:xfrm>
            <a:off x="34925" y="4846479"/>
            <a:ext cx="3993401" cy="246221"/>
          </a:xfrm>
          <a:prstGeom prst="rect">
            <a:avLst/>
          </a:prstGeom>
        </p:spPr>
        <p:txBody>
          <a:bodyPr vert="horz" wrap="none" lIns="0" tIns="0" rIns="0" bIns="0" rtlCol="0">
            <a:spAutoFit/>
          </a:bodyPr>
          <a:lstStyle/>
          <a:p>
            <a:pPr marL="4763"/>
            <a:r>
              <a:rPr lang="nb-NO" sz="800" i="1" dirty="0"/>
              <a:t>Q7: Hvilke(n) type(r) innovasjon er din arbeidsplass’ nyeste? </a:t>
            </a:r>
            <a:r>
              <a:rPr lang="nb-NO" sz="800" i="1" dirty="0" err="1"/>
              <a:t>Difi</a:t>
            </a:r>
            <a:r>
              <a:rPr lang="nb-NO" sz="800" i="1" dirty="0"/>
              <a:t> 2018 (n=644), </a:t>
            </a:r>
          </a:p>
          <a:p>
            <a:pPr marL="4763"/>
            <a:r>
              <a:rPr lang="nb-NO" sz="800" i="1" dirty="0"/>
              <a:t>KS: Q5ny: Hvilke(n) type(r) innovasjon er din arbeidsplass’ nyeste? KS 2017 (n=1313) </a:t>
            </a:r>
          </a:p>
        </p:txBody>
      </p:sp>
      <p:sp>
        <p:nvSpPr>
          <p:cNvPr id="22" name="Plassholder for lysbildenummer 5">
            <a:extLst>
              <a:ext uri="{FF2B5EF4-FFF2-40B4-BE49-F238E27FC236}">
                <a16:creationId xmlns:a16="http://schemas.microsoft.com/office/drawing/2014/main" id="{56458CB3-87DC-475F-A842-018F92CC0CED}"/>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94</a:t>
            </a:fld>
            <a:endParaRPr lang="nb-NO" dirty="0"/>
          </a:p>
        </p:txBody>
      </p:sp>
      <p:sp>
        <p:nvSpPr>
          <p:cNvPr id="21" name="Title 3">
            <a:extLst>
              <a:ext uri="{FF2B5EF4-FFF2-40B4-BE49-F238E27FC236}">
                <a16:creationId xmlns:a16="http://schemas.microsoft.com/office/drawing/2014/main" id="{134F33DF-1D55-429F-B822-30BEE121B7ED}"/>
              </a:ext>
            </a:extLst>
          </p:cNvPr>
          <p:cNvSpPr txBox="1">
            <a:spLocks/>
          </p:cNvSpPr>
          <p:nvPr/>
        </p:nvSpPr>
        <p:spPr>
          <a:xfrm>
            <a:off x="232644" y="202608"/>
            <a:ext cx="7137420" cy="389530"/>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Hvilke(n) type(r) innovasjon er din arbeidsplass’ nyeste?</a:t>
            </a:r>
          </a:p>
        </p:txBody>
      </p:sp>
      <p:sp>
        <p:nvSpPr>
          <p:cNvPr id="23" name="Text Placeholder 4">
            <a:extLst>
              <a:ext uri="{FF2B5EF4-FFF2-40B4-BE49-F238E27FC236}">
                <a16:creationId xmlns:a16="http://schemas.microsoft.com/office/drawing/2014/main" id="{EAC3B178-097B-4649-B74E-A7D1DEC2C778}"/>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5514196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7014" y="529628"/>
            <a:ext cx="8845550" cy="267297"/>
          </a:xfrm>
        </p:spPr>
        <p:txBody>
          <a:bodyPr>
            <a:normAutofit fontScale="90000"/>
          </a:bodyPr>
          <a:lstStyle/>
          <a:p>
            <a:r>
              <a:rPr lang="nb-NO" sz="2200" dirty="0"/>
              <a:t>Tenk konkret på den nyeste innovasjonen på din arbeidsplass. Hvilke faktorer fremmet eller hemmet innovasjonen? (se neste lysark for KS sine resultater)</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6" y="4723369"/>
            <a:ext cx="5530681" cy="369332"/>
          </a:xfrm>
          <a:prstGeom prst="rect">
            <a:avLst/>
          </a:prstGeom>
        </p:spPr>
        <p:txBody>
          <a:bodyPr vert="horz" wrap="none" lIns="0" tIns="0" rIns="0" bIns="0" rtlCol="0">
            <a:spAutoFit/>
          </a:bodyPr>
          <a:lstStyle/>
          <a:p>
            <a:pPr marL="4763"/>
            <a:r>
              <a:rPr lang="nb-NO" sz="800" i="1" dirty="0"/>
              <a:t>Q25: Tenk konkret på den nyeste innovasjonen på din arbeidsplass. Hvilke faktorer fremmet eller hemmet innovasjonen?</a:t>
            </a:r>
          </a:p>
          <a:p>
            <a:pPr marL="4763"/>
            <a:r>
              <a:rPr lang="nb-NO" sz="800" i="1" dirty="0"/>
              <a:t>De som har innført minst én innovasjon siste to år, </a:t>
            </a:r>
            <a:r>
              <a:rPr lang="nb-NO" sz="800" i="1" dirty="0" err="1"/>
              <a:t>Difi</a:t>
            </a:r>
            <a:r>
              <a:rPr lang="nb-NO" sz="800" i="1" dirty="0"/>
              <a:t> 2018 (n=644). </a:t>
            </a:r>
          </a:p>
          <a:p>
            <a:pPr marL="4763"/>
            <a:r>
              <a:rPr lang="nb-NO" sz="800" i="1" dirty="0"/>
              <a:t>*Vet ikke og ikke relevant er holdt utenfor</a:t>
            </a:r>
            <a:r>
              <a:rPr lang="nb-NO" sz="800" dirty="0"/>
              <a:t>.</a:t>
            </a: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3558423669"/>
              </p:ext>
            </p:extLst>
          </p:nvPr>
        </p:nvGraphicFramePr>
        <p:xfrm>
          <a:off x="172675" y="706897"/>
          <a:ext cx="84783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Plassholder for lysbildenummer 5">
            <a:extLst>
              <a:ext uri="{FF2B5EF4-FFF2-40B4-BE49-F238E27FC236}">
                <a16:creationId xmlns:a16="http://schemas.microsoft.com/office/drawing/2014/main" id="{F2188FCC-6C01-4F93-A9D2-CC4A11DB28E6}"/>
              </a:ext>
            </a:extLst>
          </p:cNvPr>
          <p:cNvSpPr>
            <a:spLocks noGrp="1"/>
          </p:cNvSpPr>
          <p:nvPr>
            <p:ph type="sldNum" sz="quarter" idx="12"/>
          </p:nvPr>
        </p:nvSpPr>
        <p:spPr>
          <a:xfrm>
            <a:off x="8309581" y="4834936"/>
            <a:ext cx="231608" cy="138499"/>
          </a:xfrm>
        </p:spPr>
        <p:txBody>
          <a:bodyPr/>
          <a:lstStyle/>
          <a:p>
            <a:fld id="{5751DFAA-887F-4071-8EAD-E8CA316FCF06}" type="slidenum">
              <a:rPr lang="nb-NO" smtClean="0"/>
              <a:t>95</a:t>
            </a:fld>
            <a:endParaRPr lang="nb-NO" dirty="0"/>
          </a:p>
        </p:txBody>
      </p:sp>
      <p:sp>
        <p:nvSpPr>
          <p:cNvPr id="10" name="Text Placeholder 4">
            <a:extLst>
              <a:ext uri="{FF2B5EF4-FFF2-40B4-BE49-F238E27FC236}">
                <a16:creationId xmlns:a16="http://schemas.microsoft.com/office/drawing/2014/main" id="{056E6AF9-B967-4E4D-97F0-01696931B5E5}"/>
              </a:ext>
            </a:extLst>
          </p:cNvPr>
          <p:cNvSpPr txBox="1">
            <a:spLocks/>
          </p:cNvSpPr>
          <p:nvPr/>
        </p:nvSpPr>
        <p:spPr>
          <a:xfrm>
            <a:off x="138558"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2583275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24155" y="194729"/>
            <a:ext cx="8654595" cy="609398"/>
          </a:xfrm>
        </p:spPr>
        <p:txBody>
          <a:bodyPr>
            <a:normAutofit/>
          </a:bodyPr>
          <a:lstStyle/>
          <a:p>
            <a:r>
              <a:rPr lang="nb-NO" sz="2000" b="1" dirty="0"/>
              <a:t>KS</a:t>
            </a:r>
            <a:r>
              <a:rPr lang="nb-NO" sz="2000" dirty="0"/>
              <a:t>: Tenk konkret på den nyeste innovasjonen på din arbeidsplass. Hvilke faktorer fremmet eller hemmet innovasjonen? </a:t>
            </a:r>
          </a:p>
        </p:txBody>
      </p:sp>
      <p:sp>
        <p:nvSpPr>
          <p:cNvPr id="6" name="TextBox 5">
            <a:extLst>
              <a:ext uri="{FF2B5EF4-FFF2-40B4-BE49-F238E27FC236}">
                <a16:creationId xmlns:a16="http://schemas.microsoft.com/office/drawing/2014/main" id="{B98CAE3C-05A6-465B-AD90-F51ADA903963}"/>
              </a:ext>
            </a:extLst>
          </p:cNvPr>
          <p:cNvSpPr txBox="1"/>
          <p:nvPr/>
        </p:nvSpPr>
        <p:spPr>
          <a:xfrm>
            <a:off x="48519" y="4733846"/>
            <a:ext cx="5783956" cy="369332"/>
          </a:xfrm>
          <a:prstGeom prst="rect">
            <a:avLst/>
          </a:prstGeom>
        </p:spPr>
        <p:txBody>
          <a:bodyPr vert="horz" wrap="none" lIns="0" tIns="0" rIns="0" bIns="0" rtlCol="0">
            <a:spAutoFit/>
          </a:bodyPr>
          <a:lstStyle/>
          <a:p>
            <a:pPr marL="4763"/>
            <a:r>
              <a:rPr lang="nb-NO" sz="800" i="1" dirty="0"/>
              <a:t>KS: Q13a: Tenk konkret på den nyeste innovasjonen på din arbeidsplass. Hvilke faktorer fremmet eller hemmet innovasjonen?</a:t>
            </a:r>
          </a:p>
          <a:p>
            <a:pPr marL="4763"/>
            <a:r>
              <a:rPr lang="nb-NO" sz="800" i="1" dirty="0"/>
              <a:t>De som har innført minst én innovasjon siste to år, KS 2017 (n=1312). </a:t>
            </a:r>
          </a:p>
          <a:p>
            <a:pPr marL="4763"/>
            <a:r>
              <a:rPr lang="nb-NO" sz="800" i="1" dirty="0"/>
              <a:t>*Vet ikke og ikke relevant er holdt utenfor</a:t>
            </a:r>
            <a:r>
              <a:rPr lang="nb-NO" sz="800" dirty="0"/>
              <a:t>.</a:t>
            </a:r>
          </a:p>
        </p:txBody>
      </p:sp>
      <p:graphicFrame>
        <p:nvGraphicFramePr>
          <p:cNvPr id="7" name="Chart 6">
            <a:extLst>
              <a:ext uri="{FF2B5EF4-FFF2-40B4-BE49-F238E27FC236}">
                <a16:creationId xmlns:a16="http://schemas.microsoft.com/office/drawing/2014/main" id="{4C50E19A-67A6-41C1-992F-D23A499325CC}"/>
              </a:ext>
            </a:extLst>
          </p:cNvPr>
          <p:cNvGraphicFramePr/>
          <p:nvPr>
            <p:extLst>
              <p:ext uri="{D42A27DB-BD31-4B8C-83A1-F6EECF244321}">
                <p14:modId xmlns:p14="http://schemas.microsoft.com/office/powerpoint/2010/main" val="2529298518"/>
              </p:ext>
            </p:extLst>
          </p:nvPr>
        </p:nvGraphicFramePr>
        <p:xfrm>
          <a:off x="408646" y="706438"/>
          <a:ext cx="84783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Plassholder for lysbildenummer 5">
            <a:extLst>
              <a:ext uri="{FF2B5EF4-FFF2-40B4-BE49-F238E27FC236}">
                <a16:creationId xmlns:a16="http://schemas.microsoft.com/office/drawing/2014/main" id="{064947EB-5E97-423C-9E6A-EC5E797B4E9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96</a:t>
            </a:fld>
            <a:endParaRPr lang="nb-NO" dirty="0"/>
          </a:p>
        </p:txBody>
      </p:sp>
      <p:sp>
        <p:nvSpPr>
          <p:cNvPr id="9" name="Text Placeholder 4">
            <a:extLst>
              <a:ext uri="{FF2B5EF4-FFF2-40B4-BE49-F238E27FC236}">
                <a16:creationId xmlns:a16="http://schemas.microsoft.com/office/drawing/2014/main" id="{9013C1CE-9ABB-42C8-8092-6CED6417CCD6}"/>
              </a:ext>
            </a:extLst>
          </p:cNvPr>
          <p:cNvSpPr txBox="1">
            <a:spLocks/>
          </p:cNvSpPr>
          <p:nvPr/>
        </p:nvSpPr>
        <p:spPr>
          <a:xfrm>
            <a:off x="138558"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733714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F413-3B06-493E-A821-2868D105110A}"/>
              </a:ext>
            </a:extLst>
          </p:cNvPr>
          <p:cNvSpPr>
            <a:spLocks noGrp="1"/>
          </p:cNvSpPr>
          <p:nvPr>
            <p:ph type="title"/>
          </p:nvPr>
        </p:nvSpPr>
        <p:spPr>
          <a:xfrm>
            <a:off x="227013" y="373108"/>
            <a:ext cx="8538707" cy="423817"/>
          </a:xfrm>
        </p:spPr>
        <p:txBody>
          <a:bodyPr>
            <a:noAutofit/>
          </a:bodyPr>
          <a:lstStyle/>
          <a:p>
            <a:r>
              <a:rPr lang="nb-NO" sz="2000" dirty="0">
                <a:solidFill>
                  <a:schemeClr val="tx1"/>
                </a:solidFill>
              </a:rPr>
              <a:t>Har dere gjort noe aktivt for å spre innovasjonen, slik at andre kan gjenbruke deres løsninger?</a:t>
            </a:r>
          </a:p>
        </p:txBody>
      </p:sp>
      <p:graphicFrame>
        <p:nvGraphicFramePr>
          <p:cNvPr id="7" name="Chart 6">
            <a:extLst>
              <a:ext uri="{FF2B5EF4-FFF2-40B4-BE49-F238E27FC236}">
                <a16:creationId xmlns:a16="http://schemas.microsoft.com/office/drawing/2014/main" id="{DDB062DD-9175-45BD-98F4-25155A5C46A9}"/>
              </a:ext>
            </a:extLst>
          </p:cNvPr>
          <p:cNvGraphicFramePr/>
          <p:nvPr>
            <p:extLst>
              <p:ext uri="{D42A27DB-BD31-4B8C-83A1-F6EECF244321}">
                <p14:modId xmlns:p14="http://schemas.microsoft.com/office/powerpoint/2010/main" val="1948632572"/>
              </p:ext>
            </p:extLst>
          </p:nvPr>
        </p:nvGraphicFramePr>
        <p:xfrm>
          <a:off x="203834" y="1531938"/>
          <a:ext cx="8547902" cy="32013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9802AA5-8492-4A55-BC45-CAA917486B0D}"/>
              </a:ext>
            </a:extLst>
          </p:cNvPr>
          <p:cNvSpPr txBox="1"/>
          <p:nvPr/>
        </p:nvSpPr>
        <p:spPr>
          <a:xfrm>
            <a:off x="34924" y="4723368"/>
            <a:ext cx="7577455" cy="369332"/>
          </a:xfrm>
          <a:prstGeom prst="rect">
            <a:avLst/>
          </a:prstGeom>
        </p:spPr>
        <p:txBody>
          <a:bodyPr vert="horz" wrap="square" lIns="0" tIns="0" rIns="0" bIns="0" rtlCol="0">
            <a:spAutoFit/>
          </a:bodyPr>
          <a:lstStyle/>
          <a:p>
            <a:pPr marL="4763"/>
            <a:r>
              <a:rPr lang="nb-NO" sz="800" i="1" dirty="0"/>
              <a:t>Q14: Har dere gjort noe aktivt for å spre innovasjonen, slik at andre kan gjenbruke deres løsninger? </a:t>
            </a:r>
            <a:r>
              <a:rPr lang="nb-NO" sz="800" i="1" dirty="0" err="1"/>
              <a:t>Difi</a:t>
            </a:r>
            <a:r>
              <a:rPr lang="nb-NO" sz="800" i="1" dirty="0"/>
              <a:t> 2018 (n=644)</a:t>
            </a:r>
          </a:p>
          <a:p>
            <a:pPr marL="4763"/>
            <a:r>
              <a:rPr lang="nb-NO" sz="800" i="1" dirty="0"/>
              <a:t>KS: Q10a: Har dere gjort noe aktivt for å spre innovasjonen, slik at andre kan gjenbruke deres løsninger? KS 2017 (n= 1314)</a:t>
            </a:r>
          </a:p>
          <a:p>
            <a:pPr marL="4763"/>
            <a:r>
              <a:rPr lang="nb-NO" sz="800" i="1" dirty="0"/>
              <a:t>Filterspørsmål: Kun stilt til de som har innført minst én innovasjon i løpet av de to siste årene.</a:t>
            </a:r>
          </a:p>
        </p:txBody>
      </p:sp>
      <p:sp>
        <p:nvSpPr>
          <p:cNvPr id="10" name="Plassholder for lysbildenummer 5">
            <a:extLst>
              <a:ext uri="{FF2B5EF4-FFF2-40B4-BE49-F238E27FC236}">
                <a16:creationId xmlns:a16="http://schemas.microsoft.com/office/drawing/2014/main" id="{A09EB7DA-3701-469D-8218-44FF9BF9DA0A}"/>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97</a:t>
            </a:fld>
            <a:endParaRPr lang="nb-NO" dirty="0"/>
          </a:p>
        </p:txBody>
      </p:sp>
      <p:sp>
        <p:nvSpPr>
          <p:cNvPr id="9" name="Text Placeholder 4">
            <a:extLst>
              <a:ext uri="{FF2B5EF4-FFF2-40B4-BE49-F238E27FC236}">
                <a16:creationId xmlns:a16="http://schemas.microsoft.com/office/drawing/2014/main" id="{29A3D11B-9E51-41DF-B693-9E517E740561}"/>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pic>
        <p:nvPicPr>
          <p:cNvPr id="12" name="Picture 14">
            <a:extLst>
              <a:ext uri="{FF2B5EF4-FFF2-40B4-BE49-F238E27FC236}">
                <a16:creationId xmlns:a16="http://schemas.microsoft.com/office/drawing/2014/main" id="{E8F5842E-5E25-4874-B9AA-FF42BD62D222}"/>
              </a:ext>
            </a:extLst>
          </p:cNvPr>
          <p:cNvPicPr>
            <a:picLocks noChangeAspect="1"/>
          </p:cNvPicPr>
          <p:nvPr/>
        </p:nvPicPr>
        <p:blipFill rotWithShape="1">
          <a:blip r:embed="rId4"/>
          <a:srcRect r="65906" b="29811"/>
          <a:stretch/>
        </p:blipFill>
        <p:spPr>
          <a:xfrm>
            <a:off x="886879" y="1531938"/>
            <a:ext cx="277638" cy="243708"/>
          </a:xfrm>
          <a:prstGeom prst="rect">
            <a:avLst/>
          </a:prstGeom>
        </p:spPr>
      </p:pic>
      <p:pic>
        <p:nvPicPr>
          <p:cNvPr id="13" name="Picture 14">
            <a:extLst>
              <a:ext uri="{FF2B5EF4-FFF2-40B4-BE49-F238E27FC236}">
                <a16:creationId xmlns:a16="http://schemas.microsoft.com/office/drawing/2014/main" id="{DA308D5B-268E-4ADB-BDCE-F6BE38133174}"/>
              </a:ext>
            </a:extLst>
          </p:cNvPr>
          <p:cNvPicPr>
            <a:picLocks noChangeAspect="1"/>
          </p:cNvPicPr>
          <p:nvPr/>
        </p:nvPicPr>
        <p:blipFill rotWithShape="1">
          <a:blip r:embed="rId4"/>
          <a:srcRect r="65906" b="29811"/>
          <a:stretch/>
        </p:blipFill>
        <p:spPr>
          <a:xfrm>
            <a:off x="2966307" y="2805540"/>
            <a:ext cx="277638" cy="243708"/>
          </a:xfrm>
          <a:prstGeom prst="rect">
            <a:avLst/>
          </a:prstGeom>
        </p:spPr>
      </p:pic>
      <p:pic>
        <p:nvPicPr>
          <p:cNvPr id="14" name="Picture 14">
            <a:extLst>
              <a:ext uri="{FF2B5EF4-FFF2-40B4-BE49-F238E27FC236}">
                <a16:creationId xmlns:a16="http://schemas.microsoft.com/office/drawing/2014/main" id="{2049F6FA-C7FD-425A-8110-A3ADE7861AAB}"/>
              </a:ext>
            </a:extLst>
          </p:cNvPr>
          <p:cNvPicPr>
            <a:picLocks noChangeAspect="1"/>
          </p:cNvPicPr>
          <p:nvPr/>
        </p:nvPicPr>
        <p:blipFill rotWithShape="1">
          <a:blip r:embed="rId4"/>
          <a:srcRect r="65906" b="29811"/>
          <a:stretch/>
        </p:blipFill>
        <p:spPr>
          <a:xfrm>
            <a:off x="5015871" y="2236472"/>
            <a:ext cx="277638" cy="243708"/>
          </a:xfrm>
          <a:prstGeom prst="rect">
            <a:avLst/>
          </a:prstGeom>
        </p:spPr>
      </p:pic>
      <p:pic>
        <p:nvPicPr>
          <p:cNvPr id="15" name="Picture 14">
            <a:extLst>
              <a:ext uri="{FF2B5EF4-FFF2-40B4-BE49-F238E27FC236}">
                <a16:creationId xmlns:a16="http://schemas.microsoft.com/office/drawing/2014/main" id="{A3855FDB-8FA9-49AB-8E56-A0B507AF4A11}"/>
              </a:ext>
            </a:extLst>
          </p:cNvPr>
          <p:cNvPicPr>
            <a:picLocks noChangeAspect="1"/>
          </p:cNvPicPr>
          <p:nvPr/>
        </p:nvPicPr>
        <p:blipFill rotWithShape="1">
          <a:blip r:embed="rId4"/>
          <a:srcRect r="65906" b="29811"/>
          <a:stretch/>
        </p:blipFill>
        <p:spPr>
          <a:xfrm>
            <a:off x="7081512" y="3173705"/>
            <a:ext cx="277638" cy="243708"/>
          </a:xfrm>
          <a:prstGeom prst="rect">
            <a:avLst/>
          </a:prstGeom>
        </p:spPr>
      </p:pic>
      <p:pic>
        <p:nvPicPr>
          <p:cNvPr id="17" name="Picture 21">
            <a:extLst>
              <a:ext uri="{FF2B5EF4-FFF2-40B4-BE49-F238E27FC236}">
                <a16:creationId xmlns:a16="http://schemas.microsoft.com/office/drawing/2014/main" id="{F6E42B4A-0CF2-458C-8725-56DF46C1254D}"/>
              </a:ext>
            </a:extLst>
          </p:cNvPr>
          <p:cNvPicPr>
            <a:picLocks noChangeAspect="1"/>
          </p:cNvPicPr>
          <p:nvPr/>
        </p:nvPicPr>
        <p:blipFill rotWithShape="1">
          <a:blip r:embed="rId5"/>
          <a:srcRect r="50551"/>
          <a:stretch/>
        </p:blipFill>
        <p:spPr>
          <a:xfrm>
            <a:off x="1594904" y="1663891"/>
            <a:ext cx="233608" cy="236210"/>
          </a:xfrm>
          <a:prstGeom prst="rect">
            <a:avLst/>
          </a:prstGeom>
        </p:spPr>
      </p:pic>
      <p:pic>
        <p:nvPicPr>
          <p:cNvPr id="18" name="Picture 21">
            <a:extLst>
              <a:ext uri="{FF2B5EF4-FFF2-40B4-BE49-F238E27FC236}">
                <a16:creationId xmlns:a16="http://schemas.microsoft.com/office/drawing/2014/main" id="{6EDD5A51-D355-40E2-BE00-5F98D5E85F24}"/>
              </a:ext>
            </a:extLst>
          </p:cNvPr>
          <p:cNvPicPr>
            <a:picLocks noChangeAspect="1"/>
          </p:cNvPicPr>
          <p:nvPr/>
        </p:nvPicPr>
        <p:blipFill rotWithShape="1">
          <a:blip r:embed="rId5"/>
          <a:srcRect r="50551"/>
          <a:stretch/>
        </p:blipFill>
        <p:spPr>
          <a:xfrm>
            <a:off x="3670909" y="1973013"/>
            <a:ext cx="233608" cy="236210"/>
          </a:xfrm>
          <a:prstGeom prst="rect">
            <a:avLst/>
          </a:prstGeom>
        </p:spPr>
      </p:pic>
      <p:pic>
        <p:nvPicPr>
          <p:cNvPr id="19" name="Picture 21">
            <a:extLst>
              <a:ext uri="{FF2B5EF4-FFF2-40B4-BE49-F238E27FC236}">
                <a16:creationId xmlns:a16="http://schemas.microsoft.com/office/drawing/2014/main" id="{BE00E981-5D77-4257-8C73-102437ED2704}"/>
              </a:ext>
            </a:extLst>
          </p:cNvPr>
          <p:cNvPicPr>
            <a:picLocks noChangeAspect="1"/>
          </p:cNvPicPr>
          <p:nvPr/>
        </p:nvPicPr>
        <p:blipFill rotWithShape="1">
          <a:blip r:embed="rId5"/>
          <a:srcRect r="50551"/>
          <a:stretch/>
        </p:blipFill>
        <p:spPr>
          <a:xfrm>
            <a:off x="5730762" y="2607430"/>
            <a:ext cx="233608" cy="236210"/>
          </a:xfrm>
          <a:prstGeom prst="rect">
            <a:avLst/>
          </a:prstGeom>
        </p:spPr>
      </p:pic>
      <p:pic>
        <p:nvPicPr>
          <p:cNvPr id="20" name="Picture 21">
            <a:extLst>
              <a:ext uri="{FF2B5EF4-FFF2-40B4-BE49-F238E27FC236}">
                <a16:creationId xmlns:a16="http://schemas.microsoft.com/office/drawing/2014/main" id="{7F253B28-0C17-45B9-98CA-AA693D1460A7}"/>
              </a:ext>
            </a:extLst>
          </p:cNvPr>
          <p:cNvPicPr>
            <a:picLocks noChangeAspect="1"/>
          </p:cNvPicPr>
          <p:nvPr/>
        </p:nvPicPr>
        <p:blipFill rotWithShape="1">
          <a:blip r:embed="rId5"/>
          <a:srcRect r="50551"/>
          <a:stretch/>
        </p:blipFill>
        <p:spPr>
          <a:xfrm>
            <a:off x="7788153" y="3404713"/>
            <a:ext cx="233608" cy="236210"/>
          </a:xfrm>
          <a:prstGeom prst="rect">
            <a:avLst/>
          </a:prstGeom>
        </p:spPr>
      </p:pic>
    </p:spTree>
    <p:extLst>
      <p:ext uri="{BB962C8B-B14F-4D97-AF65-F5344CB8AC3E}">
        <p14:creationId xmlns:p14="http://schemas.microsoft.com/office/powerpoint/2010/main" val="2775212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233109" y="287973"/>
            <a:ext cx="8788116" cy="508952"/>
          </a:xfrm>
        </p:spPr>
        <p:txBody>
          <a:bodyPr>
            <a:noAutofit/>
          </a:bodyPr>
          <a:lstStyle/>
          <a:p>
            <a:r>
              <a:rPr lang="nb-NO" sz="2000" dirty="0">
                <a:solidFill>
                  <a:schemeClr val="tx1"/>
                </a:solidFill>
              </a:rPr>
              <a:t>Alt i alt, hvilken form for verdi har dere oppnådd med den nyeste innovasjonen?</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39571"/>
            <a:ext cx="4982454" cy="369332"/>
          </a:xfrm>
          <a:prstGeom prst="rect">
            <a:avLst/>
          </a:prstGeom>
        </p:spPr>
        <p:txBody>
          <a:bodyPr vert="horz" wrap="none" lIns="0" tIns="0" rIns="0" bIns="0" rtlCol="0">
            <a:spAutoFit/>
          </a:bodyPr>
          <a:lstStyle/>
          <a:p>
            <a:pPr marL="4763"/>
            <a:r>
              <a:rPr lang="nb-NO" sz="800" i="1" dirty="0" err="1"/>
              <a:t>Difi</a:t>
            </a:r>
            <a:r>
              <a:rPr lang="nb-NO" sz="800" i="1" dirty="0"/>
              <a:t>: Q16: Alt i alt, hvilken form for verdi har dere oppnådd med den nyeste innovasjonen? </a:t>
            </a:r>
            <a:r>
              <a:rPr lang="nb-NO" sz="800" i="1" dirty="0" err="1"/>
              <a:t>Difi</a:t>
            </a:r>
            <a:r>
              <a:rPr lang="nb-NO" sz="800" i="1" dirty="0"/>
              <a:t> 2018 (n=644)</a:t>
            </a:r>
          </a:p>
          <a:p>
            <a:pPr marL="4763"/>
            <a:r>
              <a:rPr lang="nb-NO" sz="800" i="1" dirty="0"/>
              <a:t>KS Q11a: Alt i alt, hvilken form for verdi har dere oppnådd med den nyeste innovasjonen? KS 2017 (n=1786)</a:t>
            </a:r>
          </a:p>
          <a:p>
            <a:pPr marL="4763"/>
            <a:r>
              <a:rPr lang="nb-NO" sz="800" i="1" dirty="0"/>
              <a:t>Filterspørsmål: Kun stilt til de som har innført minst én innovasjon i løpet av de to siste årene. </a:t>
            </a:r>
            <a:endParaRPr lang="nb-NO" sz="1000" dirty="0"/>
          </a:p>
        </p:txBody>
      </p:sp>
      <p:graphicFrame>
        <p:nvGraphicFramePr>
          <p:cNvPr id="19" name="Chart 1">
            <a:extLst>
              <a:ext uri="{FF2B5EF4-FFF2-40B4-BE49-F238E27FC236}">
                <a16:creationId xmlns:a16="http://schemas.microsoft.com/office/drawing/2014/main" id="{B69A80AE-2594-49FA-9635-9C3549AF3643}"/>
              </a:ext>
            </a:extLst>
          </p:cNvPr>
          <p:cNvGraphicFramePr>
            <a:graphicFrameLocks/>
          </p:cNvGraphicFramePr>
          <p:nvPr>
            <p:extLst>
              <p:ext uri="{D42A27DB-BD31-4B8C-83A1-F6EECF244321}">
                <p14:modId xmlns:p14="http://schemas.microsoft.com/office/powerpoint/2010/main" val="3577056998"/>
              </p:ext>
            </p:extLst>
          </p:nvPr>
        </p:nvGraphicFramePr>
        <p:xfrm>
          <a:off x="257029" y="1064712"/>
          <a:ext cx="8498465" cy="341681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BE4908AE-B5DE-4654-A432-8A28DE21131F}"/>
              </a:ext>
            </a:extLst>
          </p:cNvPr>
          <p:cNvPicPr>
            <a:picLocks noChangeAspect="1"/>
          </p:cNvPicPr>
          <p:nvPr/>
        </p:nvPicPr>
        <p:blipFill rotWithShape="1">
          <a:blip r:embed="rId4"/>
          <a:srcRect r="50551"/>
          <a:stretch/>
        </p:blipFill>
        <p:spPr>
          <a:xfrm>
            <a:off x="8209386" y="3459949"/>
            <a:ext cx="233608" cy="236210"/>
          </a:xfrm>
          <a:prstGeom prst="rect">
            <a:avLst/>
          </a:prstGeom>
        </p:spPr>
      </p:pic>
      <p:pic>
        <p:nvPicPr>
          <p:cNvPr id="9" name="Picture 8">
            <a:extLst>
              <a:ext uri="{FF2B5EF4-FFF2-40B4-BE49-F238E27FC236}">
                <a16:creationId xmlns:a16="http://schemas.microsoft.com/office/drawing/2014/main" id="{8852A5C1-DE23-46BC-9EED-15E7C6357EDE}"/>
              </a:ext>
            </a:extLst>
          </p:cNvPr>
          <p:cNvPicPr>
            <a:picLocks noChangeAspect="1"/>
          </p:cNvPicPr>
          <p:nvPr/>
        </p:nvPicPr>
        <p:blipFill rotWithShape="1">
          <a:blip r:embed="rId5"/>
          <a:srcRect r="65906" b="29811"/>
          <a:stretch/>
        </p:blipFill>
        <p:spPr>
          <a:xfrm>
            <a:off x="7838251" y="3560057"/>
            <a:ext cx="277638" cy="243708"/>
          </a:xfrm>
          <a:prstGeom prst="rect">
            <a:avLst/>
          </a:prstGeom>
        </p:spPr>
      </p:pic>
      <p:pic>
        <p:nvPicPr>
          <p:cNvPr id="10" name="Picture 9">
            <a:extLst>
              <a:ext uri="{FF2B5EF4-FFF2-40B4-BE49-F238E27FC236}">
                <a16:creationId xmlns:a16="http://schemas.microsoft.com/office/drawing/2014/main" id="{E286EB38-E661-4A8F-8890-EF3C9CCE854B}"/>
              </a:ext>
            </a:extLst>
          </p:cNvPr>
          <p:cNvPicPr>
            <a:picLocks noChangeAspect="1"/>
          </p:cNvPicPr>
          <p:nvPr/>
        </p:nvPicPr>
        <p:blipFill rotWithShape="1">
          <a:blip r:embed="rId5"/>
          <a:srcRect r="65906" b="29811"/>
          <a:stretch/>
        </p:blipFill>
        <p:spPr>
          <a:xfrm>
            <a:off x="6620283" y="3533622"/>
            <a:ext cx="277638" cy="243708"/>
          </a:xfrm>
          <a:prstGeom prst="rect">
            <a:avLst/>
          </a:prstGeom>
        </p:spPr>
      </p:pic>
      <p:pic>
        <p:nvPicPr>
          <p:cNvPr id="11" name="Picture 10">
            <a:extLst>
              <a:ext uri="{FF2B5EF4-FFF2-40B4-BE49-F238E27FC236}">
                <a16:creationId xmlns:a16="http://schemas.microsoft.com/office/drawing/2014/main" id="{F369EEEB-E6F4-4780-882A-DAA5158E8C64}"/>
              </a:ext>
            </a:extLst>
          </p:cNvPr>
          <p:cNvPicPr>
            <a:picLocks noChangeAspect="1"/>
          </p:cNvPicPr>
          <p:nvPr/>
        </p:nvPicPr>
        <p:blipFill rotWithShape="1">
          <a:blip r:embed="rId5"/>
          <a:srcRect r="65906" b="29811"/>
          <a:stretch/>
        </p:blipFill>
        <p:spPr>
          <a:xfrm>
            <a:off x="5417407" y="2980886"/>
            <a:ext cx="277638" cy="243708"/>
          </a:xfrm>
          <a:prstGeom prst="rect">
            <a:avLst/>
          </a:prstGeom>
        </p:spPr>
      </p:pic>
      <p:pic>
        <p:nvPicPr>
          <p:cNvPr id="12" name="Picture 11">
            <a:extLst>
              <a:ext uri="{FF2B5EF4-FFF2-40B4-BE49-F238E27FC236}">
                <a16:creationId xmlns:a16="http://schemas.microsoft.com/office/drawing/2014/main" id="{2A8A7AD0-1D8E-42C8-AC01-79393A5A5549}"/>
              </a:ext>
            </a:extLst>
          </p:cNvPr>
          <p:cNvPicPr>
            <a:picLocks noChangeAspect="1"/>
          </p:cNvPicPr>
          <p:nvPr/>
        </p:nvPicPr>
        <p:blipFill rotWithShape="1">
          <a:blip r:embed="rId5"/>
          <a:srcRect r="65906" b="29811"/>
          <a:stretch/>
        </p:blipFill>
        <p:spPr>
          <a:xfrm>
            <a:off x="4211792" y="2231017"/>
            <a:ext cx="277638" cy="243708"/>
          </a:xfrm>
          <a:prstGeom prst="rect">
            <a:avLst/>
          </a:prstGeom>
        </p:spPr>
      </p:pic>
      <p:pic>
        <p:nvPicPr>
          <p:cNvPr id="13" name="Picture 12">
            <a:extLst>
              <a:ext uri="{FF2B5EF4-FFF2-40B4-BE49-F238E27FC236}">
                <a16:creationId xmlns:a16="http://schemas.microsoft.com/office/drawing/2014/main" id="{C1BC771A-5257-4923-AEBE-E3773B967B90}"/>
              </a:ext>
            </a:extLst>
          </p:cNvPr>
          <p:cNvPicPr>
            <a:picLocks noChangeAspect="1"/>
          </p:cNvPicPr>
          <p:nvPr/>
        </p:nvPicPr>
        <p:blipFill rotWithShape="1">
          <a:blip r:embed="rId5"/>
          <a:srcRect r="65906" b="29811"/>
          <a:stretch/>
        </p:blipFill>
        <p:spPr>
          <a:xfrm>
            <a:off x="3007141" y="1899730"/>
            <a:ext cx="277638" cy="243708"/>
          </a:xfrm>
          <a:prstGeom prst="rect">
            <a:avLst/>
          </a:prstGeom>
        </p:spPr>
      </p:pic>
      <p:pic>
        <p:nvPicPr>
          <p:cNvPr id="14" name="Picture 13">
            <a:extLst>
              <a:ext uri="{FF2B5EF4-FFF2-40B4-BE49-F238E27FC236}">
                <a16:creationId xmlns:a16="http://schemas.microsoft.com/office/drawing/2014/main" id="{83FB339B-89EA-432E-9875-7BC286E133B2}"/>
              </a:ext>
            </a:extLst>
          </p:cNvPr>
          <p:cNvPicPr>
            <a:picLocks noChangeAspect="1"/>
          </p:cNvPicPr>
          <p:nvPr/>
        </p:nvPicPr>
        <p:blipFill rotWithShape="1">
          <a:blip r:embed="rId5"/>
          <a:srcRect r="65906" b="29811"/>
          <a:stretch/>
        </p:blipFill>
        <p:spPr>
          <a:xfrm>
            <a:off x="1804620" y="1096661"/>
            <a:ext cx="277638" cy="243708"/>
          </a:xfrm>
          <a:prstGeom prst="rect">
            <a:avLst/>
          </a:prstGeom>
        </p:spPr>
      </p:pic>
      <p:pic>
        <p:nvPicPr>
          <p:cNvPr id="15" name="Picture 14">
            <a:extLst>
              <a:ext uri="{FF2B5EF4-FFF2-40B4-BE49-F238E27FC236}">
                <a16:creationId xmlns:a16="http://schemas.microsoft.com/office/drawing/2014/main" id="{72EF8905-98E3-4446-805D-0AE7787892BF}"/>
              </a:ext>
            </a:extLst>
          </p:cNvPr>
          <p:cNvPicPr>
            <a:picLocks noChangeAspect="1"/>
          </p:cNvPicPr>
          <p:nvPr/>
        </p:nvPicPr>
        <p:blipFill rotWithShape="1">
          <a:blip r:embed="rId5"/>
          <a:srcRect r="65906" b="29811"/>
          <a:stretch/>
        </p:blipFill>
        <p:spPr>
          <a:xfrm>
            <a:off x="609241" y="871357"/>
            <a:ext cx="277638" cy="243708"/>
          </a:xfrm>
          <a:prstGeom prst="rect">
            <a:avLst/>
          </a:prstGeom>
        </p:spPr>
      </p:pic>
      <p:pic>
        <p:nvPicPr>
          <p:cNvPr id="16" name="Picture 15">
            <a:extLst>
              <a:ext uri="{FF2B5EF4-FFF2-40B4-BE49-F238E27FC236}">
                <a16:creationId xmlns:a16="http://schemas.microsoft.com/office/drawing/2014/main" id="{0AD277DA-6DF7-4C42-A9DB-D10BBE904FE2}"/>
              </a:ext>
            </a:extLst>
          </p:cNvPr>
          <p:cNvPicPr>
            <a:picLocks noChangeAspect="1"/>
          </p:cNvPicPr>
          <p:nvPr/>
        </p:nvPicPr>
        <p:blipFill rotWithShape="1">
          <a:blip r:embed="rId4"/>
          <a:srcRect r="50551"/>
          <a:stretch/>
        </p:blipFill>
        <p:spPr>
          <a:xfrm>
            <a:off x="6995745" y="3523900"/>
            <a:ext cx="233608" cy="236210"/>
          </a:xfrm>
          <a:prstGeom prst="rect">
            <a:avLst/>
          </a:prstGeom>
        </p:spPr>
      </p:pic>
      <p:pic>
        <p:nvPicPr>
          <p:cNvPr id="17" name="Picture 16">
            <a:extLst>
              <a:ext uri="{FF2B5EF4-FFF2-40B4-BE49-F238E27FC236}">
                <a16:creationId xmlns:a16="http://schemas.microsoft.com/office/drawing/2014/main" id="{42D9B07E-6711-41E3-8CCD-9E804237712D}"/>
              </a:ext>
            </a:extLst>
          </p:cNvPr>
          <p:cNvPicPr>
            <a:picLocks noChangeAspect="1"/>
          </p:cNvPicPr>
          <p:nvPr/>
        </p:nvPicPr>
        <p:blipFill rotWithShape="1">
          <a:blip r:embed="rId4"/>
          <a:srcRect r="50551"/>
          <a:stretch/>
        </p:blipFill>
        <p:spPr>
          <a:xfrm>
            <a:off x="5798396" y="3259708"/>
            <a:ext cx="233608" cy="236210"/>
          </a:xfrm>
          <a:prstGeom prst="rect">
            <a:avLst/>
          </a:prstGeom>
        </p:spPr>
      </p:pic>
      <p:pic>
        <p:nvPicPr>
          <p:cNvPr id="18" name="Picture 17">
            <a:extLst>
              <a:ext uri="{FF2B5EF4-FFF2-40B4-BE49-F238E27FC236}">
                <a16:creationId xmlns:a16="http://schemas.microsoft.com/office/drawing/2014/main" id="{D8BDDDB2-A08E-4908-A87B-F3F3C4DCB632}"/>
              </a:ext>
            </a:extLst>
          </p:cNvPr>
          <p:cNvPicPr>
            <a:picLocks noChangeAspect="1"/>
          </p:cNvPicPr>
          <p:nvPr/>
        </p:nvPicPr>
        <p:blipFill rotWithShape="1">
          <a:blip r:embed="rId4"/>
          <a:srcRect r="50551"/>
          <a:stretch/>
        </p:blipFill>
        <p:spPr>
          <a:xfrm>
            <a:off x="4586552" y="2528437"/>
            <a:ext cx="233608" cy="236210"/>
          </a:xfrm>
          <a:prstGeom prst="rect">
            <a:avLst/>
          </a:prstGeom>
        </p:spPr>
      </p:pic>
      <p:pic>
        <p:nvPicPr>
          <p:cNvPr id="20" name="Picture 19">
            <a:extLst>
              <a:ext uri="{FF2B5EF4-FFF2-40B4-BE49-F238E27FC236}">
                <a16:creationId xmlns:a16="http://schemas.microsoft.com/office/drawing/2014/main" id="{22014D1F-B2E1-44BA-84DC-D0BE2F3BFB14}"/>
              </a:ext>
            </a:extLst>
          </p:cNvPr>
          <p:cNvPicPr>
            <a:picLocks noChangeAspect="1"/>
          </p:cNvPicPr>
          <p:nvPr/>
        </p:nvPicPr>
        <p:blipFill rotWithShape="1">
          <a:blip r:embed="rId4"/>
          <a:srcRect r="50551"/>
          <a:stretch/>
        </p:blipFill>
        <p:spPr>
          <a:xfrm>
            <a:off x="3388008" y="2101354"/>
            <a:ext cx="233608" cy="236210"/>
          </a:xfrm>
          <a:prstGeom prst="rect">
            <a:avLst/>
          </a:prstGeom>
        </p:spPr>
      </p:pic>
      <p:pic>
        <p:nvPicPr>
          <p:cNvPr id="21" name="Picture 20">
            <a:extLst>
              <a:ext uri="{FF2B5EF4-FFF2-40B4-BE49-F238E27FC236}">
                <a16:creationId xmlns:a16="http://schemas.microsoft.com/office/drawing/2014/main" id="{6C5C6F0D-E0B2-4F89-9501-CA1CFFFCB155}"/>
              </a:ext>
            </a:extLst>
          </p:cNvPr>
          <p:cNvPicPr>
            <a:picLocks noChangeAspect="1"/>
          </p:cNvPicPr>
          <p:nvPr/>
        </p:nvPicPr>
        <p:blipFill rotWithShape="1">
          <a:blip r:embed="rId4"/>
          <a:srcRect r="50551"/>
          <a:stretch/>
        </p:blipFill>
        <p:spPr>
          <a:xfrm>
            <a:off x="2189023" y="926938"/>
            <a:ext cx="233608" cy="236210"/>
          </a:xfrm>
          <a:prstGeom prst="rect">
            <a:avLst/>
          </a:prstGeom>
        </p:spPr>
      </p:pic>
      <p:pic>
        <p:nvPicPr>
          <p:cNvPr id="22" name="Picture 21">
            <a:extLst>
              <a:ext uri="{FF2B5EF4-FFF2-40B4-BE49-F238E27FC236}">
                <a16:creationId xmlns:a16="http://schemas.microsoft.com/office/drawing/2014/main" id="{B55B382E-C50B-4BEB-89C8-6220A45C1DB1}"/>
              </a:ext>
            </a:extLst>
          </p:cNvPr>
          <p:cNvPicPr>
            <a:picLocks noChangeAspect="1"/>
          </p:cNvPicPr>
          <p:nvPr/>
        </p:nvPicPr>
        <p:blipFill rotWithShape="1">
          <a:blip r:embed="rId4"/>
          <a:srcRect r="50551"/>
          <a:stretch/>
        </p:blipFill>
        <p:spPr>
          <a:xfrm>
            <a:off x="970550" y="2219759"/>
            <a:ext cx="233608" cy="236210"/>
          </a:xfrm>
          <a:prstGeom prst="rect">
            <a:avLst/>
          </a:prstGeom>
        </p:spPr>
      </p:pic>
      <p:sp>
        <p:nvSpPr>
          <p:cNvPr id="26" name="Plassholder for lysbildenummer 5">
            <a:extLst>
              <a:ext uri="{FF2B5EF4-FFF2-40B4-BE49-F238E27FC236}">
                <a16:creationId xmlns:a16="http://schemas.microsoft.com/office/drawing/2014/main" id="{D5F219C5-172A-4639-9227-D09D47FE556F}"/>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98</a:t>
            </a:fld>
            <a:endParaRPr lang="nb-NO" dirty="0"/>
          </a:p>
        </p:txBody>
      </p:sp>
      <p:sp>
        <p:nvSpPr>
          <p:cNvPr id="24" name="Text Placeholder 4">
            <a:extLst>
              <a:ext uri="{FF2B5EF4-FFF2-40B4-BE49-F238E27FC236}">
                <a16:creationId xmlns:a16="http://schemas.microsoft.com/office/drawing/2014/main" id="{5D7C9DE5-403D-4778-90E0-C17DB5E58D17}"/>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407440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5BE97C6-9555-4DA7-9BA6-3F33C61CC89D}"/>
              </a:ext>
            </a:extLst>
          </p:cNvPr>
          <p:cNvGraphicFramePr/>
          <p:nvPr>
            <p:extLst>
              <p:ext uri="{D42A27DB-BD31-4B8C-83A1-F6EECF244321}">
                <p14:modId xmlns:p14="http://schemas.microsoft.com/office/powerpoint/2010/main" val="1022769043"/>
              </p:ext>
            </p:extLst>
          </p:nvPr>
        </p:nvGraphicFramePr>
        <p:xfrm>
          <a:off x="142875" y="1486118"/>
          <a:ext cx="8650605" cy="34443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75A5424-46E8-4EE7-B0CE-298D75B6DE2C}"/>
              </a:ext>
            </a:extLst>
          </p:cNvPr>
          <p:cNvSpPr txBox="1"/>
          <p:nvPr/>
        </p:nvSpPr>
        <p:spPr>
          <a:xfrm>
            <a:off x="42545" y="4724448"/>
            <a:ext cx="6436377" cy="369332"/>
          </a:xfrm>
          <a:prstGeom prst="rect">
            <a:avLst/>
          </a:prstGeom>
        </p:spPr>
        <p:txBody>
          <a:bodyPr vert="horz" wrap="none" lIns="0" tIns="0" rIns="0" bIns="0" rtlCol="0">
            <a:spAutoFit/>
          </a:bodyPr>
          <a:lstStyle/>
          <a:p>
            <a:pPr marL="4763"/>
            <a:r>
              <a:rPr lang="nb-NO" sz="800" i="1" dirty="0" err="1"/>
              <a:t>Difi</a:t>
            </a:r>
            <a:r>
              <a:rPr lang="nb-NO" sz="800" i="1" dirty="0"/>
              <a:t>: Q20: Har arbeidsplassen din evaluert effektene av den nyeste innovasjonen? </a:t>
            </a:r>
            <a:r>
              <a:rPr lang="nb-NO" sz="800" i="1" dirty="0" err="1"/>
              <a:t>Difi</a:t>
            </a:r>
            <a:r>
              <a:rPr lang="nb-NO" sz="800" i="1" dirty="0"/>
              <a:t> 2018 (n=644)</a:t>
            </a:r>
          </a:p>
          <a:p>
            <a:pPr marL="4763"/>
            <a:r>
              <a:rPr lang="nb-NO" sz="800" i="1" dirty="0"/>
              <a:t>KS: Q12a: Har arbeidsplassen din evaluert effektene av den nyeste innovasjonen? KS 2017 (n=1313) Kilde: KS’ innovasjonsbarometer 2017</a:t>
            </a:r>
          </a:p>
          <a:p>
            <a:pPr marL="4763"/>
            <a:r>
              <a:rPr lang="nb-NO" sz="800" i="1" dirty="0"/>
              <a:t>Filterspørsmål: Kun stilt til de som har innført minst én innovasjon i løpet av de to siste årene. </a:t>
            </a:r>
          </a:p>
        </p:txBody>
      </p:sp>
      <p:sp>
        <p:nvSpPr>
          <p:cNvPr id="13" name="Plassholder for lysbildenummer 5">
            <a:extLst>
              <a:ext uri="{FF2B5EF4-FFF2-40B4-BE49-F238E27FC236}">
                <a16:creationId xmlns:a16="http://schemas.microsoft.com/office/drawing/2014/main" id="{C7CFEAB5-5846-4C62-B016-F5AA0A13C477}"/>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99</a:t>
            </a:fld>
            <a:endParaRPr lang="nb-NO" dirty="0"/>
          </a:p>
        </p:txBody>
      </p:sp>
      <p:sp>
        <p:nvSpPr>
          <p:cNvPr id="8" name="Title 3">
            <a:extLst>
              <a:ext uri="{FF2B5EF4-FFF2-40B4-BE49-F238E27FC236}">
                <a16:creationId xmlns:a16="http://schemas.microsoft.com/office/drawing/2014/main" id="{18041D62-1EEF-4D9B-8ED4-9A02AF222C3B}"/>
              </a:ext>
            </a:extLst>
          </p:cNvPr>
          <p:cNvSpPr txBox="1">
            <a:spLocks/>
          </p:cNvSpPr>
          <p:nvPr/>
        </p:nvSpPr>
        <p:spPr>
          <a:xfrm>
            <a:off x="232644" y="403776"/>
            <a:ext cx="7137420" cy="389530"/>
          </a:xfrm>
          <a:prstGeom prst="rect">
            <a:avLst/>
          </a:prstGeom>
        </p:spPr>
        <p:txBody>
          <a:bodyPr vert="horz" lIns="0" tIns="0" rIns="0" bIns="0" rtlCol="0" anchor="b" anchorCtr="0">
            <a:no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r>
              <a:rPr lang="nb-NO" sz="2000" dirty="0">
                <a:solidFill>
                  <a:schemeClr val="tx1"/>
                </a:solidFill>
              </a:rPr>
              <a:t>Har arbeidsplassen din evaluert effektene av den nyeste innovasjonen?</a:t>
            </a:r>
          </a:p>
        </p:txBody>
      </p:sp>
      <p:sp>
        <p:nvSpPr>
          <p:cNvPr id="11" name="Text Placeholder 4">
            <a:extLst>
              <a:ext uri="{FF2B5EF4-FFF2-40B4-BE49-F238E27FC236}">
                <a16:creationId xmlns:a16="http://schemas.microsoft.com/office/drawing/2014/main" id="{CB98FEFD-CDDF-4BC3-AA6F-D95DBD933EDE}"/>
              </a:ext>
            </a:extLst>
          </p:cNvPr>
          <p:cNvSpPr txBox="1">
            <a:spLocks/>
          </p:cNvSpPr>
          <p:nvPr/>
        </p:nvSpPr>
        <p:spPr>
          <a:xfrm>
            <a:off x="138557" y="-2031"/>
            <a:ext cx="1129411" cy="239776"/>
          </a:xfrm>
          <a:prstGeom prst="rect">
            <a:avLst/>
          </a:prstGeom>
        </p:spPr>
        <p:txBody>
          <a:bodyPr>
            <a:normAutofit lnSpcReduction="10000"/>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pic>
        <p:nvPicPr>
          <p:cNvPr id="12" name="Picture 14">
            <a:extLst>
              <a:ext uri="{FF2B5EF4-FFF2-40B4-BE49-F238E27FC236}">
                <a16:creationId xmlns:a16="http://schemas.microsoft.com/office/drawing/2014/main" id="{3A6911D7-AFA5-4C0E-BF84-AEBFC643C9AB}"/>
              </a:ext>
            </a:extLst>
          </p:cNvPr>
          <p:cNvPicPr>
            <a:picLocks noChangeAspect="1"/>
          </p:cNvPicPr>
          <p:nvPr/>
        </p:nvPicPr>
        <p:blipFill rotWithShape="1">
          <a:blip r:embed="rId3"/>
          <a:srcRect r="65906" b="29811"/>
          <a:stretch/>
        </p:blipFill>
        <p:spPr>
          <a:xfrm>
            <a:off x="470422" y="1711650"/>
            <a:ext cx="277638" cy="243708"/>
          </a:xfrm>
          <a:prstGeom prst="rect">
            <a:avLst/>
          </a:prstGeom>
        </p:spPr>
      </p:pic>
      <p:pic>
        <p:nvPicPr>
          <p:cNvPr id="14" name="Picture 14">
            <a:extLst>
              <a:ext uri="{FF2B5EF4-FFF2-40B4-BE49-F238E27FC236}">
                <a16:creationId xmlns:a16="http://schemas.microsoft.com/office/drawing/2014/main" id="{7C5377D9-4BB2-45F5-A1AB-2C8F746D1030}"/>
              </a:ext>
            </a:extLst>
          </p:cNvPr>
          <p:cNvPicPr>
            <a:picLocks noChangeAspect="1"/>
          </p:cNvPicPr>
          <p:nvPr/>
        </p:nvPicPr>
        <p:blipFill rotWithShape="1">
          <a:blip r:embed="rId3"/>
          <a:srcRect r="65906" b="29811"/>
          <a:stretch/>
        </p:blipFill>
        <p:spPr>
          <a:xfrm>
            <a:off x="1557687" y="2744924"/>
            <a:ext cx="277638" cy="243708"/>
          </a:xfrm>
          <a:prstGeom prst="rect">
            <a:avLst/>
          </a:prstGeom>
        </p:spPr>
      </p:pic>
      <p:pic>
        <p:nvPicPr>
          <p:cNvPr id="15" name="Picture 14">
            <a:extLst>
              <a:ext uri="{FF2B5EF4-FFF2-40B4-BE49-F238E27FC236}">
                <a16:creationId xmlns:a16="http://schemas.microsoft.com/office/drawing/2014/main" id="{A5A3C895-C4C8-4A57-B9A3-55C691F627E7}"/>
              </a:ext>
            </a:extLst>
          </p:cNvPr>
          <p:cNvPicPr>
            <a:picLocks noChangeAspect="1"/>
          </p:cNvPicPr>
          <p:nvPr/>
        </p:nvPicPr>
        <p:blipFill rotWithShape="1">
          <a:blip r:embed="rId3"/>
          <a:srcRect r="65906" b="29811"/>
          <a:stretch/>
        </p:blipFill>
        <p:spPr>
          <a:xfrm>
            <a:off x="3624815" y="2563972"/>
            <a:ext cx="277638" cy="243708"/>
          </a:xfrm>
          <a:prstGeom prst="rect">
            <a:avLst/>
          </a:prstGeom>
        </p:spPr>
      </p:pic>
      <p:pic>
        <p:nvPicPr>
          <p:cNvPr id="16" name="Picture 14">
            <a:extLst>
              <a:ext uri="{FF2B5EF4-FFF2-40B4-BE49-F238E27FC236}">
                <a16:creationId xmlns:a16="http://schemas.microsoft.com/office/drawing/2014/main" id="{576DBBB4-73AD-49FD-AFDC-F3B959B5C935}"/>
              </a:ext>
            </a:extLst>
          </p:cNvPr>
          <p:cNvPicPr>
            <a:picLocks noChangeAspect="1"/>
          </p:cNvPicPr>
          <p:nvPr/>
        </p:nvPicPr>
        <p:blipFill rotWithShape="1">
          <a:blip r:embed="rId3"/>
          <a:srcRect r="65906" b="29811"/>
          <a:stretch/>
        </p:blipFill>
        <p:spPr>
          <a:xfrm>
            <a:off x="4685130" y="1589796"/>
            <a:ext cx="277638" cy="243708"/>
          </a:xfrm>
          <a:prstGeom prst="rect">
            <a:avLst/>
          </a:prstGeom>
        </p:spPr>
      </p:pic>
      <p:pic>
        <p:nvPicPr>
          <p:cNvPr id="17" name="Picture 14">
            <a:extLst>
              <a:ext uri="{FF2B5EF4-FFF2-40B4-BE49-F238E27FC236}">
                <a16:creationId xmlns:a16="http://schemas.microsoft.com/office/drawing/2014/main" id="{787F89BD-0973-4E87-8BBF-7CC0C4D43A8F}"/>
              </a:ext>
            </a:extLst>
          </p:cNvPr>
          <p:cNvPicPr>
            <a:picLocks noChangeAspect="1"/>
          </p:cNvPicPr>
          <p:nvPr/>
        </p:nvPicPr>
        <p:blipFill rotWithShape="1">
          <a:blip r:embed="rId3"/>
          <a:srcRect r="65906" b="29811"/>
          <a:stretch/>
        </p:blipFill>
        <p:spPr>
          <a:xfrm>
            <a:off x="6747394" y="2004631"/>
            <a:ext cx="277638" cy="243708"/>
          </a:xfrm>
          <a:prstGeom prst="rect">
            <a:avLst/>
          </a:prstGeom>
        </p:spPr>
      </p:pic>
      <p:pic>
        <p:nvPicPr>
          <p:cNvPr id="18" name="Picture 14">
            <a:extLst>
              <a:ext uri="{FF2B5EF4-FFF2-40B4-BE49-F238E27FC236}">
                <a16:creationId xmlns:a16="http://schemas.microsoft.com/office/drawing/2014/main" id="{96642961-15A1-43E6-BA0D-A1B6E65EAEA4}"/>
              </a:ext>
            </a:extLst>
          </p:cNvPr>
          <p:cNvPicPr>
            <a:picLocks noChangeAspect="1"/>
          </p:cNvPicPr>
          <p:nvPr/>
        </p:nvPicPr>
        <p:blipFill rotWithShape="1">
          <a:blip r:embed="rId3"/>
          <a:srcRect r="65906" b="29811"/>
          <a:stretch/>
        </p:blipFill>
        <p:spPr>
          <a:xfrm>
            <a:off x="7793118" y="2807680"/>
            <a:ext cx="277638" cy="243708"/>
          </a:xfrm>
          <a:prstGeom prst="rect">
            <a:avLst/>
          </a:prstGeom>
        </p:spPr>
      </p:pic>
      <p:pic>
        <p:nvPicPr>
          <p:cNvPr id="19" name="Picture 21">
            <a:extLst>
              <a:ext uri="{FF2B5EF4-FFF2-40B4-BE49-F238E27FC236}">
                <a16:creationId xmlns:a16="http://schemas.microsoft.com/office/drawing/2014/main" id="{A5AE61A6-ABF2-4B0B-9A39-DBABEB3374AF}"/>
              </a:ext>
            </a:extLst>
          </p:cNvPr>
          <p:cNvPicPr>
            <a:picLocks noChangeAspect="1"/>
          </p:cNvPicPr>
          <p:nvPr/>
        </p:nvPicPr>
        <p:blipFill rotWithShape="1">
          <a:blip r:embed="rId4"/>
          <a:srcRect r="50551"/>
          <a:stretch/>
        </p:blipFill>
        <p:spPr>
          <a:xfrm>
            <a:off x="886378" y="1317080"/>
            <a:ext cx="233608" cy="236210"/>
          </a:xfrm>
          <a:prstGeom prst="rect">
            <a:avLst/>
          </a:prstGeom>
        </p:spPr>
      </p:pic>
      <p:pic>
        <p:nvPicPr>
          <p:cNvPr id="20" name="Picture 21">
            <a:extLst>
              <a:ext uri="{FF2B5EF4-FFF2-40B4-BE49-F238E27FC236}">
                <a16:creationId xmlns:a16="http://schemas.microsoft.com/office/drawing/2014/main" id="{68FBC171-6289-402C-93A9-CCC6D898DB18}"/>
              </a:ext>
            </a:extLst>
          </p:cNvPr>
          <p:cNvPicPr>
            <a:picLocks noChangeAspect="1"/>
          </p:cNvPicPr>
          <p:nvPr/>
        </p:nvPicPr>
        <p:blipFill rotWithShape="1">
          <a:blip r:embed="rId4"/>
          <a:srcRect r="50551"/>
          <a:stretch/>
        </p:blipFill>
        <p:spPr>
          <a:xfrm>
            <a:off x="1935655" y="2904878"/>
            <a:ext cx="233608" cy="236210"/>
          </a:xfrm>
          <a:prstGeom prst="rect">
            <a:avLst/>
          </a:prstGeom>
        </p:spPr>
      </p:pic>
      <p:pic>
        <p:nvPicPr>
          <p:cNvPr id="21" name="Picture 21">
            <a:extLst>
              <a:ext uri="{FF2B5EF4-FFF2-40B4-BE49-F238E27FC236}">
                <a16:creationId xmlns:a16="http://schemas.microsoft.com/office/drawing/2014/main" id="{4FEFF469-0E6F-4395-A699-357155302A13}"/>
              </a:ext>
            </a:extLst>
          </p:cNvPr>
          <p:cNvPicPr>
            <a:picLocks noChangeAspect="1"/>
          </p:cNvPicPr>
          <p:nvPr/>
        </p:nvPicPr>
        <p:blipFill rotWithShape="1">
          <a:blip r:embed="rId4"/>
          <a:srcRect r="50551"/>
          <a:stretch/>
        </p:blipFill>
        <p:spPr>
          <a:xfrm>
            <a:off x="4028407" y="2508117"/>
            <a:ext cx="233608" cy="236210"/>
          </a:xfrm>
          <a:prstGeom prst="rect">
            <a:avLst/>
          </a:prstGeom>
        </p:spPr>
      </p:pic>
      <p:pic>
        <p:nvPicPr>
          <p:cNvPr id="22" name="Picture 21">
            <a:extLst>
              <a:ext uri="{FF2B5EF4-FFF2-40B4-BE49-F238E27FC236}">
                <a16:creationId xmlns:a16="http://schemas.microsoft.com/office/drawing/2014/main" id="{81C64C3D-6337-48B8-A8BF-C4D69A4B275E}"/>
              </a:ext>
            </a:extLst>
          </p:cNvPr>
          <p:cNvPicPr>
            <a:picLocks noChangeAspect="1"/>
          </p:cNvPicPr>
          <p:nvPr/>
        </p:nvPicPr>
        <p:blipFill rotWithShape="1">
          <a:blip r:embed="rId4"/>
          <a:srcRect r="50551"/>
          <a:stretch/>
        </p:blipFill>
        <p:spPr>
          <a:xfrm>
            <a:off x="5057056" y="1478041"/>
            <a:ext cx="233608" cy="236210"/>
          </a:xfrm>
          <a:prstGeom prst="rect">
            <a:avLst/>
          </a:prstGeom>
        </p:spPr>
      </p:pic>
      <p:pic>
        <p:nvPicPr>
          <p:cNvPr id="23" name="Picture 21">
            <a:extLst>
              <a:ext uri="{FF2B5EF4-FFF2-40B4-BE49-F238E27FC236}">
                <a16:creationId xmlns:a16="http://schemas.microsoft.com/office/drawing/2014/main" id="{34E2E687-AF25-4F12-9172-A5A19BD28F29}"/>
              </a:ext>
            </a:extLst>
          </p:cNvPr>
          <p:cNvPicPr>
            <a:picLocks noChangeAspect="1"/>
          </p:cNvPicPr>
          <p:nvPr/>
        </p:nvPicPr>
        <p:blipFill rotWithShape="1">
          <a:blip r:embed="rId4"/>
          <a:srcRect r="50551"/>
          <a:stretch/>
        </p:blipFill>
        <p:spPr>
          <a:xfrm>
            <a:off x="7157144" y="2304718"/>
            <a:ext cx="233608" cy="236210"/>
          </a:xfrm>
          <a:prstGeom prst="rect">
            <a:avLst/>
          </a:prstGeom>
        </p:spPr>
      </p:pic>
      <p:pic>
        <p:nvPicPr>
          <p:cNvPr id="24" name="Picture 21">
            <a:extLst>
              <a:ext uri="{FF2B5EF4-FFF2-40B4-BE49-F238E27FC236}">
                <a16:creationId xmlns:a16="http://schemas.microsoft.com/office/drawing/2014/main" id="{083E7B51-B727-4066-B65D-CB642DAE3236}"/>
              </a:ext>
            </a:extLst>
          </p:cNvPr>
          <p:cNvPicPr>
            <a:picLocks noChangeAspect="1"/>
          </p:cNvPicPr>
          <p:nvPr/>
        </p:nvPicPr>
        <p:blipFill rotWithShape="1">
          <a:blip r:embed="rId4"/>
          <a:srcRect r="50551"/>
          <a:stretch/>
        </p:blipFill>
        <p:spPr>
          <a:xfrm>
            <a:off x="8192776" y="3007487"/>
            <a:ext cx="233608" cy="236210"/>
          </a:xfrm>
          <a:prstGeom prst="rect">
            <a:avLst/>
          </a:prstGeom>
        </p:spPr>
      </p:pic>
    </p:spTree>
    <p:extLst>
      <p:ext uri="{BB962C8B-B14F-4D97-AF65-F5344CB8AC3E}">
        <p14:creationId xmlns:p14="http://schemas.microsoft.com/office/powerpoint/2010/main" val="519660222"/>
      </p:ext>
    </p:extLst>
  </p:cSld>
  <p:clrMapOvr>
    <a:masterClrMapping/>
  </p:clrMapOvr>
</p:sld>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05FDF0B4-06B6-4D0C-B7DA-E489E57FA4FB}"/>
    </a:ext>
  </a:extLst>
</a:theme>
</file>

<file path=ppt/theme/theme2.xml><?xml version="1.0" encoding="utf-8"?>
<a:theme xmlns:a="http://schemas.openxmlformats.org/drawingml/2006/main" name="Blå slides">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5C725029-A247-4852-8B32-1068A4826B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483B77BC2D09C48AEAE6DE6282CE09C" ma:contentTypeVersion="9" ma:contentTypeDescription="Opprett et nytt dokument." ma:contentTypeScope="" ma:versionID="ea970b0cb0d68f19e66f1197c7c1afdb">
  <xsd:schema xmlns:xsd="http://www.w3.org/2001/XMLSchema" xmlns:xs="http://www.w3.org/2001/XMLSchema" xmlns:p="http://schemas.microsoft.com/office/2006/metadata/properties" xmlns:ns2="5371e8e2-a9e8-46df-a91b-761db99c8728" targetNamespace="http://schemas.microsoft.com/office/2006/metadata/properties" ma:root="true" ma:fieldsID="5647b40bc9557a4738557e69c32edcc8" ns2:_="">
    <xsd:import namespace="5371e8e2-a9e8-46df-a91b-761db99c87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5291C4-A289-4761-8347-AA70EF2D5097}">
  <ds:schemaRefs>
    <ds:schemaRef ds:uri="http://schemas.microsoft.com/sharepoint/v3/contenttype/forms"/>
  </ds:schemaRefs>
</ds:datastoreItem>
</file>

<file path=customXml/itemProps2.xml><?xml version="1.0" encoding="utf-8"?>
<ds:datastoreItem xmlns:ds="http://schemas.openxmlformats.org/officeDocument/2006/customXml" ds:itemID="{28213E6C-AA51-4B9E-A7CA-B16DC22860DE}"/>
</file>

<file path=customXml/itemProps3.xml><?xml version="1.0" encoding="utf-8"?>
<ds:datastoreItem xmlns:ds="http://schemas.openxmlformats.org/officeDocument/2006/customXml" ds:itemID="{3525137D-E3CA-4F99-AB53-F8DE724C3DB1}">
  <ds:schemaRefs>
    <ds:schemaRef ds:uri="http://schemas.microsoft.com/office/2006/metadata/properties"/>
    <ds:schemaRef ds:uri="http://schemas.microsoft.com/office/2006/documentManagement/types"/>
    <ds:schemaRef ds:uri="375b114d-50e8-4c68-9502-e2c2a7f2307d"/>
    <ds:schemaRef ds:uri="http://purl.org/dc/terms/"/>
    <ds:schemaRef ds:uri="http://schemas.openxmlformats.org/package/2006/metadata/core-properties"/>
    <ds:schemaRef ds:uri="http://purl.org/dc/dcmitype/"/>
    <ds:schemaRef ds:uri="http://schemas.microsoft.com/office/infopath/2007/PartnerControls"/>
    <ds:schemaRef ds:uri="85edfdc9-1ef4-4010-a0e8-50f0f3743ecc"/>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Difi pp mal</Template>
  <TotalTime>14592</TotalTime>
  <Words>7738</Words>
  <Application>Microsoft Office PowerPoint</Application>
  <PresentationFormat>Skjermfremvisning (16:9)</PresentationFormat>
  <Paragraphs>913</Paragraphs>
  <Slides>101</Slides>
  <Notes>74</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101</vt:i4>
      </vt:variant>
    </vt:vector>
  </HeadingPairs>
  <TitlesOfParts>
    <vt:vector size="105" baseType="lpstr">
      <vt:lpstr>Arial</vt:lpstr>
      <vt:lpstr>Calibri</vt:lpstr>
      <vt:lpstr>DIFI PPTmal</vt:lpstr>
      <vt:lpstr>Blå slides</vt:lpstr>
      <vt:lpstr>Rapport Innovasjonsbarometer i staten 2018 Overordnete resultater</vt:lpstr>
      <vt:lpstr>Innhold</vt:lpstr>
      <vt:lpstr>Om denne rapporten </vt:lpstr>
      <vt:lpstr>Undersøkelsen</vt:lpstr>
      <vt:lpstr>Metode</vt:lpstr>
      <vt:lpstr>Metode</vt:lpstr>
      <vt:lpstr>Metode</vt:lpstr>
      <vt:lpstr>Rapporten</vt:lpstr>
      <vt:lpstr>Rapporten</vt:lpstr>
      <vt:lpstr>Hovedfunn</vt:lpstr>
      <vt:lpstr>Hovedfunn – strategisk nivå</vt:lpstr>
      <vt:lpstr>Hovedfunn – operativt nivå </vt:lpstr>
      <vt:lpstr>Funn på strategisk nivå</vt:lpstr>
      <vt:lpstr>PowerPoint-presentasjon</vt:lpstr>
      <vt:lpstr>Hovedfunn – innovasjonsstrategi</vt:lpstr>
      <vt:lpstr>PowerPoint-presentasjon</vt:lpstr>
      <vt:lpstr>PowerPoint-presentasjon</vt:lpstr>
      <vt:lpstr>Det varierer om virksomhetene har ansatte med innovasjon som sin hovedoppgave</vt:lpstr>
      <vt:lpstr>PowerPoint-presentasjon</vt:lpstr>
      <vt:lpstr>Hovedfunn - Ressurser og finansiering</vt:lpstr>
      <vt:lpstr>Hvordan finansieres innovasjonsarbeidet sentralt?</vt:lpstr>
      <vt:lpstr>Har virksomheten øremerkede innovasjonsmidler eller andre finansieringskilder?</vt:lpstr>
      <vt:lpstr>PowerPoint-presentasjon</vt:lpstr>
      <vt:lpstr>Hovedfunn – årsaker til innovasjon </vt:lpstr>
      <vt:lpstr>Hvem eller hva er viktigste årsak(er) til at virksomheten arbeider med innovasjon?</vt:lpstr>
      <vt:lpstr>PowerPoint-presentasjon</vt:lpstr>
      <vt:lpstr>Hovedfunn – samarbeid  </vt:lpstr>
      <vt:lpstr>Samarbeider virksomheten med noen av de følgende i innovasjonsarbeidet?</vt:lpstr>
      <vt:lpstr>PowerPoint-presentasjon</vt:lpstr>
      <vt:lpstr>Hovedfunn – fremmere og hemmere  </vt:lpstr>
      <vt:lpstr>Hvilke faktorer fremmer eller hemmer arbeidet med innovasjon i virksomheten?</vt:lpstr>
      <vt:lpstr>PowerPoint-presentasjon</vt:lpstr>
      <vt:lpstr>Hovedfunn – organisasjonskultur  </vt:lpstr>
      <vt:lpstr>Legger departementene til rette for innovative arbeidsmåter? </vt:lpstr>
      <vt:lpstr>Legger virksomhetene selv til rette for innovative arbeidsmåter? </vt:lpstr>
      <vt:lpstr>PowerPoint-presentasjon</vt:lpstr>
      <vt:lpstr>Ofte nevnte forslag til hva som kan fremme innovasjon i offentlig sektor</vt:lpstr>
      <vt:lpstr>Funn på operativt nivå</vt:lpstr>
      <vt:lpstr>PowerPoint-presentasjon</vt:lpstr>
      <vt:lpstr>Hovedfunn – innovasjon og type innovasjon </vt:lpstr>
      <vt:lpstr>PowerPoint-presentasjon</vt:lpstr>
      <vt:lpstr>Har din arbeidsplass i løpet av de to siste årene innført følgende? Andel som har svart ja på minst én.</vt:lpstr>
      <vt:lpstr>Hvordan vil du beskrive at den nye innovasjonen griper inn i virksomheten, og hvilken beskrivelse passer best på denne?</vt:lpstr>
      <vt:lpstr>PowerPoint-presentasjon</vt:lpstr>
      <vt:lpstr>Hovedfunn – inspirasjon og årsaker </vt:lpstr>
      <vt:lpstr>PowerPoint-presentasjon</vt:lpstr>
      <vt:lpstr>I hvilke(n) kanal(er) hørte dere om løsningen som arbeidsplassen din er inspirert av eller har kopiert?</vt:lpstr>
      <vt:lpstr>Hvem eller hva førte primært til at dere igangsatte den nyeste innovasjonen ved din arbeidsplass?</vt:lpstr>
      <vt:lpstr>PowerPoint-presentasjon</vt:lpstr>
      <vt:lpstr>Hovedfunn – samarbeid </vt:lpstr>
      <vt:lpstr>Hvem samarbeidet arbeidsplassen din med på siste innovasjon?</vt:lpstr>
      <vt:lpstr>PowerPoint-presentasjon</vt:lpstr>
      <vt:lpstr>Hovedfunn – finansiering </vt:lpstr>
      <vt:lpstr>PowerPoint-presentasjon</vt:lpstr>
      <vt:lpstr>Er den nyeste innovasjonen helt eller delvis finansiert av kilder utenfor arbeidsplassens eget budsjett?</vt:lpstr>
      <vt:lpstr>PowerPoint-presentasjon</vt:lpstr>
      <vt:lpstr>Hovedfunn – spredning av innovasjon  </vt:lpstr>
      <vt:lpstr>Har dere gjort noe aktivt for å spre innovasjonen, slik at andre kan gjenbruke deres løsninger? Hvis ja, gjennom hvilke kanaler?</vt:lpstr>
      <vt:lpstr>Gjennom hvilke kanaler har dere forsøkt å spre innovasjonen?</vt:lpstr>
      <vt:lpstr>PowerPoint-presentasjon</vt:lpstr>
      <vt:lpstr>Hovedfunn – Verdi og vurdering </vt:lpstr>
      <vt:lpstr>Alt i alt, hvilken form for verdi har dere oppnådd med den nyeste innovasjonen?</vt:lpstr>
      <vt:lpstr>PowerPoint-presentasjon</vt:lpstr>
      <vt:lpstr>PowerPoint-presentasjon</vt:lpstr>
      <vt:lpstr>PowerPoint-presentasjon</vt:lpstr>
      <vt:lpstr>PowerPoint-presentasjon</vt:lpstr>
      <vt:lpstr>Hovedfunn – fremmere og hemmere </vt:lpstr>
      <vt:lpstr>Tenk konkret på den nyeste innovasjonen på din arbeidsplass. Hvilke faktorer fremmet eller hemmet innovasjonen?</vt:lpstr>
      <vt:lpstr>PowerPoint-presentasjon</vt:lpstr>
      <vt:lpstr>Hovedfunn – innovasjonsforsøk </vt:lpstr>
      <vt:lpstr>Vi har registrert ditt svar om at ingen innovasjon er tatt i bruk. Har det vært satt i gang utvikling av innovasjoner i løpet av de to siste årene?</vt:lpstr>
      <vt:lpstr>Hva fremmer og hemmer innovasjonsprosessen, blant de som ikke har innført innovasjon siste 2 år?</vt:lpstr>
      <vt:lpstr>I hvilken grad tror du din arbeidsplass ville hatt nytte av å ta i bruk innovasjoner?  - Respondenter som ikke har tatt i bruk eller igangsatt utvikling av innovasjon</vt:lpstr>
      <vt:lpstr>Har din arbeidsplass hatt ett eller flere innovasjonsforsøk som ikke har ført til forbedringer i resultater eller aktiviteter?</vt:lpstr>
      <vt:lpstr>Hva var de(n) viktigste årsaken til at innovasjonsforsøket/-ene ikke førte til de ønskede forbedringene?</vt:lpstr>
      <vt:lpstr>PowerPoint-presentasjon</vt:lpstr>
      <vt:lpstr>PowerPoint-presentasjon</vt:lpstr>
      <vt:lpstr>PowerPoint-presentasjon</vt:lpstr>
      <vt:lpstr>Oftest nevnte forslag til hva som kan fremme innovasjon i offentlig sektor</vt:lpstr>
      <vt:lpstr>Oftest nevnte forslag til hva som kan fremme innovasjon i offentlig sektor</vt:lpstr>
      <vt:lpstr>PowerPoint-presentasjon</vt:lpstr>
      <vt:lpstr>PowerPoint-presentasjon</vt:lpstr>
      <vt:lpstr>Hovedfunn – noen sammenlikninger med KS og COI</vt:lpstr>
      <vt:lpstr>Hva passer best for arbeidsplassen din?</vt:lpstr>
      <vt:lpstr>Har virksomheten øremerkede innovasjonsmidler eller andre finansieringskilder?</vt:lpstr>
      <vt:lpstr>Hvem eller hva er viktigste årsak(er) til at virksomheten arbeider med innovasjon?</vt:lpstr>
      <vt:lpstr>Hvilke faktorer fremmer eller hemmer arbeidet med innovasjon i virksomheten? (se neste lysark for KS sine resultater) </vt:lpstr>
      <vt:lpstr>KS: Hvilke faktorer fremmer eller hemmer arbeidet med innovasjon i virksomheten?</vt:lpstr>
      <vt:lpstr>PowerPoint-presentasjon</vt:lpstr>
      <vt:lpstr>Hovedfunn – noen sammenlikniger med KS og COI </vt:lpstr>
      <vt:lpstr>Har din arbeidsplass i løpet av de to siste årene innført følgende? Andel som har svart ja på minst én.</vt:lpstr>
      <vt:lpstr>Har din arbeidsplass i løpet av de to siste årene innført følgende? Andel som har svart ja på minst én kategori.</vt:lpstr>
      <vt:lpstr>Hva slags innovasjon var den siste?</vt:lpstr>
      <vt:lpstr>PowerPoint-presentasjon</vt:lpstr>
      <vt:lpstr>Tenk konkret på den nyeste innovasjonen på din arbeidsplass. Hvilke faktorer fremmet eller hemmet innovasjonen? (se neste lysark for KS sine resultater)</vt:lpstr>
      <vt:lpstr>KS: Tenk konkret på den nyeste innovasjonen på din arbeidsplass. Hvilke faktorer fremmet eller hemmet innovasjonen? </vt:lpstr>
      <vt:lpstr>Har dere gjort noe aktivt for å spre innovasjonen, slik at andre kan gjenbruke deres løsninger?</vt:lpstr>
      <vt:lpstr>Alt i alt, hvilken form for verdi har dere oppnådd med den nyeste innovasjonen?</vt:lpstr>
      <vt:lpstr>PowerPoint-presentasjon</vt:lpstr>
      <vt:lpstr>Kontakt</vt:lpstr>
      <vt:lpstr>PowerPoint-presentasjon</vt:lpstr>
    </vt:vector>
  </TitlesOfParts>
  <Company>Ipsos Reid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alison.babcock</dc:creator>
  <cp:lastModifiedBy>Monsen, Fredrik Danker</cp:lastModifiedBy>
  <cp:revision>613</cp:revision>
  <dcterms:created xsi:type="dcterms:W3CDTF">2016-02-15T17:54:02Z</dcterms:created>
  <dcterms:modified xsi:type="dcterms:W3CDTF">2018-11-20T22:59:02Z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0x0101003483B77BC2D09C48AEAE6DE6282CE09C</vt:lpwstr>
  </property>
</Properties>
</file>